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257" r:id="rId3"/>
    <p:sldId id="266" r:id="rId4"/>
    <p:sldId id="267" r:id="rId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1pPr>
    <a:lvl2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2pPr>
    <a:lvl3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3pPr>
    <a:lvl4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4pPr>
    <a:lvl5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5pPr>
    <a:lvl6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6pPr>
    <a:lvl7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7pPr>
    <a:lvl8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8pPr>
    <a:lvl9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D6D6D">
              <a:alpha val="41000"/>
            </a:srgbClr>
          </a:solidFill>
        </a:fill>
      </a:tcStyle>
    </a:wholeTbl>
    <a:band2H>
      <a:tcTxStyle/>
      <a:tcStyle>
        <a:tcBdr/>
        <a:fill>
          <a:solidFill>
            <a:srgbClr val="4E4E4E">
              <a:alpha val="4100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F0F0F0"/>
              </a:solidFill>
              <a:prstDash val="solid"/>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56565">
              <a:alpha val="75000"/>
            </a:srgbClr>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0F0F0"/>
              </a:solidFill>
              <a:prstDash val="solid"/>
              <a:miter lim="400000"/>
            </a:ln>
          </a:top>
          <a:bottom>
            <a:ln w="254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firstRow>
  </a:tblStyle>
  <a:tblStyle styleId="{C7B018BB-80A7-4F77-B60F-C8B233D01FF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D6D6D">
              <a:alpha val="41000"/>
            </a:srgbClr>
          </a:solidFill>
        </a:fill>
      </a:tcStyle>
    </a:wholeTbl>
    <a:band2H>
      <a:tcTxStyle/>
      <a:tcStyle>
        <a:tcBdr/>
        <a:fill>
          <a:solidFill>
            <a:srgbClr val="909090">
              <a:alpha val="41000"/>
            </a:srgbClr>
          </a:solidFill>
        </a:fill>
      </a:tcStyle>
    </a:band2H>
    <a:firstCol>
      <a:tcTxStyle b="off" i="off">
        <a:font>
          <a:latin typeface="Helvetica Neue Medium"/>
          <a:ea typeface="Helvetica Neue Medium"/>
          <a:cs typeface="Helvetica Neue Medium"/>
        </a:font>
        <a:srgbClr val="FFFFFF"/>
      </a:tcTxStyle>
      <a:tcStyle>
        <a:tcBdr>
          <a:left>
            <a:ln w="6350" cap="flat">
              <a:solidFill>
                <a:srgbClr val="484745"/>
              </a:solidFill>
              <a:prstDash val="solid"/>
              <a:miter lim="400000"/>
            </a:ln>
          </a:left>
          <a:right>
            <a:ln w="6350" cap="flat">
              <a:solidFill>
                <a:srgbClr val="5E5D5B"/>
              </a:solidFill>
              <a:prstDash val="solid"/>
              <a:miter lim="400000"/>
            </a:ln>
          </a:right>
          <a:top>
            <a:ln w="12700" cap="flat">
              <a:noFill/>
              <a:miter lim="400000"/>
            </a:ln>
          </a:top>
          <a:bottom>
            <a:ln w="12700" cap="flat">
              <a:noFill/>
              <a:miter lim="400000"/>
            </a:ln>
          </a:bottom>
          <a:insideH>
            <a:ln w="12700" cap="flat">
              <a:noFill/>
              <a:miter lim="400000"/>
            </a:ln>
          </a:insideH>
          <a:insideV>
            <a:ln w="6350" cap="flat">
              <a:solidFill>
                <a:srgbClr val="5E5D5B"/>
              </a:solidFill>
              <a:prstDash val="solid"/>
              <a:miter lim="400000"/>
            </a:ln>
          </a:insideV>
        </a:tcBdr>
        <a:fill>
          <a:noFill/>
        </a:fill>
      </a:tcStyle>
    </a:firstCol>
    <a:la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5E5D5B"/>
              </a:solidFill>
              <a:prstDash val="solid"/>
              <a:miter lim="400000"/>
            </a:ln>
          </a:top>
          <a:bottom>
            <a:ln w="6350" cap="flat">
              <a:solidFill>
                <a:srgbClr val="484745"/>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484745"/>
              </a:solidFill>
              <a:prstDash val="solid"/>
              <a:miter lim="400000"/>
            </a:ln>
          </a:top>
          <a:bottom>
            <a:ln w="6350" cap="flat">
              <a:solidFill>
                <a:srgbClr val="5E5D5B"/>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3F1DF"/>
              </a:solidFill>
              <a:custDash>
                <a:ds d="200000" sp="200000"/>
              </a:custDash>
              <a:miter lim="400000"/>
            </a:ln>
          </a:top>
          <a:bottom>
            <a:ln w="12700" cap="flat">
              <a:solidFill>
                <a:srgbClr val="F3F1DF"/>
              </a:solidFill>
              <a:custDash>
                <a:ds d="200000" sp="200000"/>
              </a:custDash>
              <a:miter lim="400000"/>
            </a:ln>
          </a:bottom>
          <a:insideH>
            <a:ln w="12700" cap="flat">
              <a:solidFill>
                <a:srgbClr val="F3F1DF"/>
              </a:solidFill>
              <a:custDash>
                <a:ds d="200000" sp="200000"/>
              </a:custDash>
              <a:miter lim="400000"/>
            </a:ln>
          </a:insideH>
          <a:insideV>
            <a:ln w="12700" cap="flat">
              <a:noFill/>
              <a:miter lim="400000"/>
            </a:ln>
          </a:insideV>
        </a:tcBdr>
        <a:fill>
          <a:solidFill>
            <a:srgbClr val="4D4D4D"/>
          </a:solidFill>
        </a:fill>
      </a:tcStyle>
    </a:wholeTbl>
    <a:band2H>
      <a:tcTxStyle/>
      <a:tcStyle>
        <a:tcBdr/>
        <a:fill>
          <a:solidFill>
            <a:srgbClr val="5A5A5A"/>
          </a:solidFill>
        </a:fill>
      </a:tcStyle>
    </a:band2H>
    <a:firstCol>
      <a:tcTxStyle b="off" i="off">
        <a:font>
          <a:latin typeface="Helvetica Neue Medium"/>
          <a:ea typeface="Helvetica Neue Medium"/>
          <a:cs typeface="Helvetica Neue Medium"/>
        </a:font>
        <a:srgbClr val="FFFFFF"/>
      </a:tcTxStyle>
      <a:tcStyle>
        <a:tcBdr>
          <a:left>
            <a:ln w="12700" cap="flat">
              <a:solidFill>
                <a:srgbClr val="F3F1DF"/>
              </a:solidFill>
              <a:prstDash val="solid"/>
              <a:miter lim="400000"/>
            </a:ln>
          </a:left>
          <a:right>
            <a:ln w="12700" cap="flat">
              <a:solidFill>
                <a:srgbClr val="F3F1DF"/>
              </a:solidFill>
              <a:prstDash val="solid"/>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solidFill>
                <a:srgbClr val="F3F1DF"/>
              </a:solidFill>
              <a:prstDash val="solid"/>
              <a:miter lim="400000"/>
            </a:ln>
          </a:insideV>
        </a:tcBdr>
        <a:fill>
          <a:solidFill>
            <a:schemeClr val="accent3">
              <a:hueOff val="-1022247"/>
              <a:satOff val="34289"/>
              <a:lumOff val="-18384"/>
            </a:schemeClr>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noFill/>
              <a:miter lim="400000"/>
            </a:ln>
          </a:insideV>
        </a:tcBdr>
        <a:fill>
          <a:solidFill>
            <a:srgbClr val="6D6D6D"/>
          </a:solidFill>
        </a:fill>
      </a:tcStyle>
    </a:wholeTbl>
    <a:band2H>
      <a:tcTxStyle/>
      <a:tcStyle>
        <a:tcBdr/>
        <a:fill>
          <a:solidFill>
            <a:srgbClr val="7D7D7D"/>
          </a:solidFill>
        </a:fill>
      </a:tcStyle>
    </a:band2H>
    <a:firstCol>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5C5C5B"/>
          </a:solidFill>
        </a:fill>
      </a:tcStyle>
    </a:firstCol>
    <a:lastRow>
      <a:tcTxStyle b="off" i="off">
        <a:font>
          <a:latin typeface="Helvetica Neue Medium"/>
          <a:ea typeface="Helvetica Neue Medium"/>
          <a:cs typeface="Helvetica Neue Medium"/>
        </a:font>
        <a:srgbClr val="282828"/>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A2A7A9"/>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chemeClr val="accent5">
              <a:hueOff val="103245"/>
              <a:satOff val="-16002"/>
              <a:lumOff val="283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5D5D5D"/>
          </a:solidFill>
        </a:fill>
      </a:tcStyle>
    </a:wholeTbl>
    <a:band2H>
      <a:tcTxStyle/>
      <a:tcStyle>
        <a:tcBdr/>
        <a:fill>
          <a:solidFill>
            <a:srgbClr val="696969"/>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6350" cap="flat">
              <a:solidFill>
                <a:srgbClr val="FFFFFF"/>
              </a:solidFill>
              <a:prstDash val="solid"/>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6350" cap="flat">
              <a:solidFill>
                <a:srgbClr val="FFFFFF"/>
              </a:solidFill>
              <a:prstDash val="solid"/>
              <a:miter lim="400000"/>
            </a:ln>
          </a:insideV>
        </a:tcBdr>
        <a:fill>
          <a:solidFill>
            <a:srgbClr val="78787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787878"/>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000000">
              <a:alpha val="10000"/>
            </a:srgbClr>
          </a:solidFill>
        </a:fill>
      </a:tcStyle>
    </a:wholeTbl>
    <a:band2H>
      <a:tcTxStyle/>
      <a:tcStyle>
        <a:tcBdr/>
        <a:fill>
          <a:solidFill>
            <a:srgbClr val="888888">
              <a:alpha val="10000"/>
            </a:srgbClr>
          </a:solidFill>
        </a:fill>
      </a:tcStyle>
    </a:band2H>
    <a:firstCol>
      <a:tcTxStyle b="off" i="off">
        <a:font>
          <a:latin typeface="Helvetica Neue Medium"/>
          <a:ea typeface="Helvetica Neue Medium"/>
          <a:cs typeface="Helvetica Neue Medium"/>
        </a:font>
        <a:srgbClr val="FFFFFF"/>
      </a:tcTxStyle>
      <a:tcStyle>
        <a:tcBdr>
          <a:left>
            <a:ln w="12700" cap="flat">
              <a:noFill/>
              <a:miter lim="400000"/>
            </a:ln>
          </a:left>
          <a:right>
            <a:ln w="25400" cap="flat">
              <a:solidFill>
                <a:srgbClr val="F0F0F0"/>
              </a:solidFill>
              <a:prstDash val="solid"/>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noFill/>
              <a:miter lim="400000"/>
            </a:ln>
          </a:bottom>
          <a:insideH>
            <a:ln w="6350" cap="flat">
              <a:solidFill>
                <a:srgbClr val="F0F0F0"/>
              </a:solidFill>
              <a:prstDash val="solid"/>
              <a:miter lim="400000"/>
            </a:ln>
          </a:insideH>
          <a:insideV>
            <a:ln w="12700" cap="flat">
              <a:noFill/>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noFill/>
              <a:miter lim="400000"/>
            </a:ln>
          </a:top>
          <a:bottom>
            <a:ln w="2540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21"/>
    <p:restoredTop sz="94713"/>
  </p:normalViewPr>
  <p:slideViewPr>
    <p:cSldViewPr snapToGrid="0" snapToObjects="1">
      <p:cViewPr varScale="1">
        <p:scale>
          <a:sx n="54" d="100"/>
          <a:sy n="54" d="100"/>
        </p:scale>
        <p:origin x="560"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435100" y="3454400"/>
            <a:ext cx="21526500" cy="3568700"/>
          </a:xfrm>
          <a:prstGeom prst="rect">
            <a:avLst/>
          </a:prstGeom>
        </p:spPr>
        <p:txBody>
          <a:bodyPr anchor="b"/>
          <a:lstStyle/>
          <a:p>
            <a:r>
              <a:t>标题文本</a:t>
            </a:r>
          </a:p>
        </p:txBody>
      </p:sp>
      <p:sp>
        <p:nvSpPr>
          <p:cNvPr id="12" name="正文级别 1…"/>
          <p:cNvSpPr txBox="1">
            <a:spLocks noGrp="1"/>
          </p:cNvSpPr>
          <p:nvPr>
            <p:ph type="body" sz="quarter" idx="1"/>
          </p:nvPr>
        </p:nvSpPr>
        <p:spPr>
          <a:xfrm>
            <a:off x="1435100" y="7264400"/>
            <a:ext cx="21526500" cy="1231900"/>
          </a:xfrm>
          <a:prstGeom prst="rect">
            <a:avLst/>
          </a:prstGeom>
        </p:spPr>
        <p:txBody>
          <a:bodyPr anchor="t"/>
          <a:lstStyle>
            <a:lvl1pPr marL="0" indent="0" algn="ctr">
              <a:spcBef>
                <a:spcPts val="0"/>
              </a:spcBef>
              <a:buSzTx/>
              <a:buNone/>
              <a:defRPr sz="3200">
                <a:solidFill>
                  <a:srgbClr val="FFFFFF"/>
                </a:solidFill>
              </a:defRPr>
            </a:lvl1pPr>
            <a:lvl2pPr marL="0" indent="0" algn="ctr">
              <a:spcBef>
                <a:spcPts val="0"/>
              </a:spcBef>
              <a:buSzTx/>
              <a:buNone/>
              <a:defRPr sz="3200">
                <a:solidFill>
                  <a:srgbClr val="FFFFFF"/>
                </a:solidFill>
              </a:defRPr>
            </a:lvl2pPr>
            <a:lvl3pPr marL="0" indent="0" algn="ctr">
              <a:spcBef>
                <a:spcPts val="0"/>
              </a:spcBef>
              <a:buSzTx/>
              <a:buNone/>
              <a:defRPr sz="3200">
                <a:solidFill>
                  <a:srgbClr val="FFFFFF"/>
                </a:solidFill>
              </a:defRPr>
            </a:lvl3pPr>
            <a:lvl4pPr marL="0" indent="0" algn="ctr">
              <a:spcBef>
                <a:spcPts val="0"/>
              </a:spcBef>
              <a:buSzTx/>
              <a:buNone/>
              <a:defRPr sz="3200">
                <a:solidFill>
                  <a:srgbClr val="FFFFFF"/>
                </a:solidFill>
              </a:defRPr>
            </a:lvl4pPr>
            <a:lvl5pPr marL="0" indent="0" algn="ctr">
              <a:spcBef>
                <a:spcPts val="0"/>
              </a:spcBef>
              <a:buSzTx/>
              <a:buNone/>
              <a:defRPr sz="3200">
                <a:solidFill>
                  <a:srgbClr val="FFFFFF"/>
                </a:solidFill>
              </a:defRPr>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xfrm>
            <a:off x="11955253" y="13010554"/>
            <a:ext cx="453238" cy="461367"/>
          </a:xfrm>
          <a:prstGeom prst="rect">
            <a:avLst/>
          </a:prstGeom>
        </p:spPr>
        <p:txBody>
          <a:bodyPr anchor="t"/>
          <a:lstStyle/>
          <a:p>
            <a:pPr>
              <a:defRPr>
                <a:effectLst/>
              </a:defRPr>
            </a:pPr>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2387600" y="8978900"/>
            <a:ext cx="19621500" cy="585112"/>
          </a:xfrm>
          <a:prstGeom prst="rect">
            <a:avLst/>
          </a:prstGeom>
        </p:spPr>
        <p:txBody>
          <a:bodyPr anchor="t">
            <a:spAutoFit/>
          </a:bodyPr>
          <a:lstStyle>
            <a:lvl1pPr marL="0" indent="0" algn="ctr">
              <a:lnSpc>
                <a:spcPct val="110000"/>
              </a:lnSpc>
              <a:spcBef>
                <a:spcPts val="0"/>
              </a:spcBef>
              <a:buSzTx/>
              <a:buNone/>
              <a:defRPr sz="3200" b="1" i="1">
                <a:solidFill>
                  <a:srgbClr val="FFFFFF"/>
                </a:solidFill>
                <a:latin typeface="+mn-lt"/>
                <a:ea typeface="+mn-ea"/>
                <a:cs typeface="+mn-cs"/>
                <a:sym typeface="Helvetica Neue"/>
              </a:defRPr>
            </a:lvl1pPr>
          </a:lstStyle>
          <a:p>
            <a:r>
              <a:t>–Johnny Appleseed</a:t>
            </a:r>
          </a:p>
        </p:txBody>
      </p:sp>
      <p:sp>
        <p:nvSpPr>
          <p:cNvPr id="94" name="“在此键入引文。”"/>
          <p:cNvSpPr txBox="1">
            <a:spLocks noGrp="1"/>
          </p:cNvSpPr>
          <p:nvPr>
            <p:ph type="body" sz="quarter" idx="14"/>
          </p:nvPr>
        </p:nvSpPr>
        <p:spPr>
          <a:xfrm>
            <a:off x="2387600" y="6007099"/>
            <a:ext cx="19621500" cy="990601"/>
          </a:xfrm>
          <a:prstGeom prst="rect">
            <a:avLst/>
          </a:prstGeom>
        </p:spPr>
        <p:txBody>
          <a:bodyPr>
            <a:spAutoFit/>
          </a:bodyPr>
          <a:lstStyle>
            <a:lvl1pPr marL="0" indent="0" algn="ctr">
              <a:lnSpc>
                <a:spcPct val="110000"/>
              </a:lnSpc>
              <a:spcBef>
                <a:spcPts val="0"/>
              </a:spcBef>
              <a:buSzTx/>
              <a:buNone/>
              <a:defRPr sz="5000" b="1">
                <a:solidFill>
                  <a:srgbClr val="FFFFFF"/>
                </a:solidFill>
                <a:effectLst>
                  <a:outerShdw blurRad="50800" dist="25400" dir="5400000" rotWithShape="0">
                    <a:srgbClr val="020202"/>
                  </a:outerShdw>
                </a:effectLst>
                <a:latin typeface="+mn-lt"/>
                <a:ea typeface="+mn-ea"/>
                <a:cs typeface="+mn-cs"/>
                <a:sym typeface="Helvetica Neue"/>
              </a:defRPr>
            </a:lvl1pPr>
          </a:lstStyle>
          <a:p>
            <a:r>
              <a:t>“在此键入引文。”</a:t>
            </a:r>
          </a:p>
        </p:txBody>
      </p:sp>
      <p:sp>
        <p:nvSpPr>
          <p:cNvPr id="95"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63500" y="-1270000"/>
            <a:ext cx="24510997" cy="16349175"/>
          </a:xfrm>
          <a:prstGeom prst="rect">
            <a:avLst/>
          </a:prstGeom>
        </p:spPr>
        <p:txBody>
          <a:bodyPr lIns="91439" tIns="45719" rIns="91439" bIns="45719" anchor="t">
            <a:noAutofit/>
          </a:bodyPr>
          <a:lstStyle/>
          <a:p>
            <a:endParaRPr/>
          </a:p>
        </p:txBody>
      </p:sp>
      <p:sp>
        <p:nvSpPr>
          <p:cNvPr id="103"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141703583_2880x1921.jpeg"/>
          <p:cNvSpPr>
            <a:spLocks noGrp="1"/>
          </p:cNvSpPr>
          <p:nvPr>
            <p:ph type="pic" idx="13"/>
          </p:nvPr>
        </p:nvSpPr>
        <p:spPr>
          <a:xfrm>
            <a:off x="4597400" y="177800"/>
            <a:ext cx="15180471" cy="10125584"/>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21" name="标题文本"/>
          <p:cNvSpPr txBox="1">
            <a:spLocks noGrp="1"/>
          </p:cNvSpPr>
          <p:nvPr>
            <p:ph type="title"/>
          </p:nvPr>
        </p:nvSpPr>
        <p:spPr>
          <a:xfrm>
            <a:off x="1435100" y="9677400"/>
            <a:ext cx="21526500" cy="1524000"/>
          </a:xfrm>
          <a:prstGeom prst="rect">
            <a:avLst/>
          </a:prstGeom>
        </p:spPr>
        <p:txBody>
          <a:bodyPr anchor="b"/>
          <a:lstStyle/>
          <a:p>
            <a:r>
              <a:t>标题文本</a:t>
            </a:r>
          </a:p>
        </p:txBody>
      </p:sp>
      <p:sp>
        <p:nvSpPr>
          <p:cNvPr id="22" name="正文级别 1…"/>
          <p:cNvSpPr txBox="1">
            <a:spLocks noGrp="1"/>
          </p:cNvSpPr>
          <p:nvPr>
            <p:ph type="body" sz="quarter" idx="1"/>
          </p:nvPr>
        </p:nvSpPr>
        <p:spPr>
          <a:xfrm>
            <a:off x="1435100" y="11430000"/>
            <a:ext cx="21526500" cy="1282700"/>
          </a:xfrm>
          <a:prstGeom prst="rect">
            <a:avLst/>
          </a:prstGeom>
        </p:spPr>
        <p:txBody>
          <a:bodyPr anchor="t"/>
          <a:lstStyle>
            <a:lvl1pPr marL="0" indent="0" algn="ctr">
              <a:spcBef>
                <a:spcPts val="0"/>
              </a:spcBef>
              <a:buSzTx/>
              <a:buNone/>
              <a:defRPr sz="3200">
                <a:solidFill>
                  <a:srgbClr val="FFFFFF"/>
                </a:solidFill>
              </a:defRPr>
            </a:lvl1pPr>
            <a:lvl2pPr marL="0" indent="0" algn="ctr">
              <a:spcBef>
                <a:spcPts val="0"/>
              </a:spcBef>
              <a:buSzTx/>
              <a:buNone/>
              <a:defRPr sz="3200">
                <a:solidFill>
                  <a:srgbClr val="FFFFFF"/>
                </a:solidFill>
              </a:defRPr>
            </a:lvl2pPr>
            <a:lvl3pPr marL="0" indent="0" algn="ctr">
              <a:spcBef>
                <a:spcPts val="0"/>
              </a:spcBef>
              <a:buSzTx/>
              <a:buNone/>
              <a:defRPr sz="3200">
                <a:solidFill>
                  <a:srgbClr val="FFFFFF"/>
                </a:solidFill>
              </a:defRPr>
            </a:lvl3pPr>
            <a:lvl4pPr marL="0" indent="0" algn="ctr">
              <a:spcBef>
                <a:spcPts val="0"/>
              </a:spcBef>
              <a:buSzTx/>
              <a:buNone/>
              <a:defRPr sz="3200">
                <a:solidFill>
                  <a:srgbClr val="FFFFFF"/>
                </a:solidFill>
              </a:defRPr>
            </a:lvl4pPr>
            <a:lvl5pPr marL="0" indent="0" algn="ctr">
              <a:spcBef>
                <a:spcPts val="0"/>
              </a:spcBef>
              <a:buSzTx/>
              <a:buNone/>
              <a:defRPr sz="3200">
                <a:solidFill>
                  <a:srgbClr val="FFFFFF"/>
                </a:solidFill>
              </a:defRPr>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xfrm>
            <a:off x="11955253" y="13004800"/>
            <a:ext cx="453238" cy="461366"/>
          </a:xfrm>
          <a:prstGeom prst="rect">
            <a:avLst/>
          </a:prstGeom>
        </p:spPr>
        <p:txBody>
          <a:bodyPr anchor="t"/>
          <a:lstStyle/>
          <a:p>
            <a:pPr>
              <a:defRPr>
                <a:effectLst/>
              </a:defRPr>
            </a:pPr>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p:nvPr>
        </p:nvSpPr>
        <p:spPr>
          <a:xfrm>
            <a:off x="1422400" y="4940300"/>
            <a:ext cx="21526500" cy="3822700"/>
          </a:xfrm>
          <a:prstGeom prst="rect">
            <a:avLst/>
          </a:prstGeom>
        </p:spPr>
        <p:txBody>
          <a:bodyPr/>
          <a:lstStyle/>
          <a:p>
            <a:r>
              <a:t>标题文本</a:t>
            </a:r>
          </a:p>
        </p:txBody>
      </p:sp>
      <p:sp>
        <p:nvSpPr>
          <p:cNvPr id="31" name="幻灯片编号"/>
          <p:cNvSpPr txBox="1">
            <a:spLocks noGrp="1"/>
          </p:cNvSpPr>
          <p:nvPr>
            <p:ph type="sldNum" sz="quarter" idx="2"/>
          </p:nvPr>
        </p:nvSpPr>
        <p:spPr>
          <a:xfrm>
            <a:off x="11955253" y="13010554"/>
            <a:ext cx="453238" cy="461367"/>
          </a:xfrm>
          <a:prstGeom prst="rect">
            <a:avLst/>
          </a:prstGeom>
        </p:spPr>
        <p:txBody>
          <a:bodyPr anchor="t"/>
          <a:lstStyle/>
          <a:p>
            <a:pPr>
              <a:defRPr>
                <a:effectLst/>
              </a:defRPr>
            </a:pPr>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idx="13"/>
          </p:nvPr>
        </p:nvSpPr>
        <p:spPr>
          <a:xfrm>
            <a:off x="13398500" y="596900"/>
            <a:ext cx="13030200" cy="12166600"/>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39" name="标题文本"/>
          <p:cNvSpPr txBox="1">
            <a:spLocks noGrp="1"/>
          </p:cNvSpPr>
          <p:nvPr>
            <p:ph type="title"/>
          </p:nvPr>
        </p:nvSpPr>
        <p:spPr>
          <a:xfrm>
            <a:off x="1435100" y="584200"/>
            <a:ext cx="10769600" cy="6464300"/>
          </a:xfrm>
          <a:prstGeom prst="rect">
            <a:avLst/>
          </a:prstGeom>
        </p:spPr>
        <p:txBody>
          <a:bodyPr anchor="b"/>
          <a:lstStyle>
            <a:lvl1pPr>
              <a:defRPr sz="7200"/>
            </a:lvl1pPr>
          </a:lstStyle>
          <a:p>
            <a:r>
              <a:t>标题文本</a:t>
            </a:r>
          </a:p>
        </p:txBody>
      </p:sp>
      <p:sp>
        <p:nvSpPr>
          <p:cNvPr id="40" name="正文级别 1…"/>
          <p:cNvSpPr txBox="1">
            <a:spLocks noGrp="1"/>
          </p:cNvSpPr>
          <p:nvPr>
            <p:ph type="body" sz="quarter" idx="1"/>
          </p:nvPr>
        </p:nvSpPr>
        <p:spPr>
          <a:xfrm>
            <a:off x="1435100" y="7378700"/>
            <a:ext cx="10769600" cy="5359400"/>
          </a:xfrm>
          <a:prstGeom prst="rect">
            <a:avLst/>
          </a:prstGeom>
        </p:spPr>
        <p:txBody>
          <a:bodyPr anchor="t"/>
          <a:lstStyle>
            <a:lvl1pPr marL="0" indent="0" algn="ctr">
              <a:spcBef>
                <a:spcPts val="0"/>
              </a:spcBef>
              <a:buSzTx/>
              <a:buNone/>
              <a:defRPr sz="3200">
                <a:solidFill>
                  <a:srgbClr val="FFFFFF"/>
                </a:solidFill>
              </a:defRPr>
            </a:lvl1pPr>
            <a:lvl2pPr marL="0" indent="0" algn="ctr">
              <a:spcBef>
                <a:spcPts val="0"/>
              </a:spcBef>
              <a:buSzTx/>
              <a:buNone/>
              <a:defRPr sz="3200">
                <a:solidFill>
                  <a:srgbClr val="FFFFFF"/>
                </a:solidFill>
              </a:defRPr>
            </a:lvl2pPr>
            <a:lvl3pPr marL="0" indent="0" algn="ctr">
              <a:spcBef>
                <a:spcPts val="0"/>
              </a:spcBef>
              <a:buSzTx/>
              <a:buNone/>
              <a:defRPr sz="3200">
                <a:solidFill>
                  <a:srgbClr val="FFFFFF"/>
                </a:solidFill>
              </a:defRPr>
            </a:lvl3pPr>
            <a:lvl4pPr marL="0" indent="0" algn="ctr">
              <a:spcBef>
                <a:spcPts val="0"/>
              </a:spcBef>
              <a:buSzTx/>
              <a:buNone/>
              <a:defRPr sz="3200">
                <a:solidFill>
                  <a:srgbClr val="FFFFFF"/>
                </a:solidFill>
              </a:defRPr>
            </a:lvl4pPr>
            <a:lvl5pPr marL="0" indent="0" algn="ctr">
              <a:spcBef>
                <a:spcPts val="0"/>
              </a:spcBef>
              <a:buSzTx/>
              <a:buNone/>
              <a:defRPr sz="3200">
                <a:solidFill>
                  <a:srgbClr val="FFFFFF"/>
                </a:solidFill>
              </a:defRPr>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xfrm>
            <a:off x="11955253" y="13010554"/>
            <a:ext cx="453238" cy="461367"/>
          </a:xfrm>
          <a:prstGeom prst="rect">
            <a:avLst/>
          </a:prstGeom>
        </p:spPr>
        <p:txBody>
          <a:bodyPr anchor="t"/>
          <a:lstStyle/>
          <a:p>
            <a:pPr>
              <a:defRPr>
                <a:effectLst/>
              </a:defRPr>
            </a:pPr>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p:nvPr>
        </p:nvSpPr>
        <p:spPr>
          <a:prstGeom prst="rect">
            <a:avLst/>
          </a:prstGeom>
        </p:spPr>
        <p:txBody>
          <a:bodyPr/>
          <a:lstStyle/>
          <a:p>
            <a:r>
              <a:t>标题文本</a:t>
            </a:r>
          </a:p>
        </p:txBody>
      </p:sp>
      <p:sp>
        <p:nvSpPr>
          <p:cNvPr id="57" name="正文级别 1…"/>
          <p:cNvSpPr txBox="1">
            <a:spLocks noGrp="1"/>
          </p:cNvSpPr>
          <p:nvPr>
            <p:ph type="body" idx="1"/>
          </p:nvPr>
        </p:nvSpPr>
        <p:spPr>
          <a:xfrm>
            <a:off x="1435100" y="3898900"/>
            <a:ext cx="21526500" cy="80518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13322300" y="2184400"/>
            <a:ext cx="11519605" cy="10756121"/>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66" name="标题文本"/>
          <p:cNvSpPr txBox="1">
            <a:spLocks noGrp="1"/>
          </p:cNvSpPr>
          <p:nvPr>
            <p:ph type="title"/>
          </p:nvPr>
        </p:nvSpPr>
        <p:spPr>
          <a:xfrm>
            <a:off x="1435100" y="1003300"/>
            <a:ext cx="21526500" cy="2209800"/>
          </a:xfrm>
          <a:prstGeom prst="rect">
            <a:avLst/>
          </a:prstGeom>
        </p:spPr>
        <p:txBody>
          <a:bodyPr/>
          <a:lstStyle/>
          <a:p>
            <a:r>
              <a:t>标题文本</a:t>
            </a:r>
          </a:p>
        </p:txBody>
      </p:sp>
      <p:sp>
        <p:nvSpPr>
          <p:cNvPr id="67" name="正文级别 1…"/>
          <p:cNvSpPr txBox="1">
            <a:spLocks noGrp="1"/>
          </p:cNvSpPr>
          <p:nvPr>
            <p:ph type="body" sz="half" idx="1"/>
          </p:nvPr>
        </p:nvSpPr>
        <p:spPr>
          <a:xfrm>
            <a:off x="1422400" y="3302000"/>
            <a:ext cx="10109200" cy="9398000"/>
          </a:xfrm>
          <a:prstGeom prst="rect">
            <a:avLst/>
          </a:prstGeom>
        </p:spPr>
        <p:txBody>
          <a:bodyPr/>
          <a:lstStyle>
            <a:lvl1pPr marL="457200" indent="-457200">
              <a:spcBef>
                <a:spcPts val="4500"/>
              </a:spcBef>
              <a:defRPr sz="3800"/>
            </a:lvl1pPr>
            <a:lvl2pPr marL="914400" indent="-457200">
              <a:spcBef>
                <a:spcPts val="4500"/>
              </a:spcBef>
              <a:defRPr sz="3800"/>
            </a:lvl2pPr>
            <a:lvl3pPr marL="1371600" indent="-457200">
              <a:spcBef>
                <a:spcPts val="4500"/>
              </a:spcBef>
              <a:defRPr sz="3800"/>
            </a:lvl3pPr>
            <a:lvl4pPr marL="1828800" indent="-457200">
              <a:spcBef>
                <a:spcPts val="4500"/>
              </a:spcBef>
              <a:defRPr sz="3800"/>
            </a:lvl4pPr>
            <a:lvl5pPr marL="2286000" indent="-457200">
              <a:spcBef>
                <a:spcPts val="4500"/>
              </a:spcBef>
              <a:defRPr sz="3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13868400" y="6375400"/>
            <a:ext cx="9194800" cy="6570182"/>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84" name="图像"/>
          <p:cNvSpPr>
            <a:spLocks noGrp="1"/>
          </p:cNvSpPr>
          <p:nvPr>
            <p:ph type="pic" sz="half" idx="14"/>
          </p:nvPr>
        </p:nvSpPr>
        <p:spPr>
          <a:xfrm>
            <a:off x="13550900" y="-419100"/>
            <a:ext cx="9512300" cy="9512300"/>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85" name="图像"/>
          <p:cNvSpPr>
            <a:spLocks noGrp="1"/>
          </p:cNvSpPr>
          <p:nvPr>
            <p:ph type="pic" idx="15"/>
          </p:nvPr>
        </p:nvSpPr>
        <p:spPr>
          <a:xfrm>
            <a:off x="1346200" y="596900"/>
            <a:ext cx="13030200" cy="12166600"/>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86" name="幻灯片编号"/>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正文级别 1…"/>
          <p:cNvSpPr txBox="1">
            <a:spLocks noGrp="1"/>
          </p:cNvSpPr>
          <p:nvPr>
            <p:ph type="body" idx="1"/>
          </p:nvPr>
        </p:nvSpPr>
        <p:spPr>
          <a:xfrm>
            <a:off x="1435100" y="1574800"/>
            <a:ext cx="21526500" cy="1056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3" name="标题文本"/>
          <p:cNvSpPr txBox="1">
            <a:spLocks noGrp="1"/>
          </p:cNvSpPr>
          <p:nvPr>
            <p:ph type="title"/>
          </p:nvPr>
        </p:nvSpPr>
        <p:spPr>
          <a:xfrm>
            <a:off x="1435100" y="330200"/>
            <a:ext cx="21526500" cy="3568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标题文本</a:t>
            </a:r>
          </a:p>
        </p:txBody>
      </p:sp>
      <p:sp>
        <p:nvSpPr>
          <p:cNvPr id="4" name="幻灯片编号"/>
          <p:cNvSpPr txBox="1">
            <a:spLocks noGrp="1"/>
          </p:cNvSpPr>
          <p:nvPr>
            <p:ph type="sldNum" sz="quarter" idx="2"/>
          </p:nvPr>
        </p:nvSpPr>
        <p:spPr>
          <a:xfrm>
            <a:off x="11955253" y="13047167"/>
            <a:ext cx="453238" cy="461366"/>
          </a:xfrm>
          <a:prstGeom prst="rect">
            <a:avLst/>
          </a:prstGeom>
          <a:ln w="12700">
            <a:miter lim="400000"/>
          </a:ln>
        </p:spPr>
        <p:txBody>
          <a:bodyPr wrap="none" lIns="50800" tIns="50800" rIns="50800" bIns="50800" anchor="ctr">
            <a:spAutoFit/>
          </a:bodyPr>
          <a:lstStyle>
            <a:lvl1pPr>
              <a:defRPr sz="2400">
                <a:latin typeface="+mn-lt"/>
                <a:ea typeface="+mn-ea"/>
                <a:cs typeface="+mn-cs"/>
                <a:sym typeface="Helvetica Neue"/>
              </a:defRPr>
            </a:lvl1pPr>
          </a:lstStyle>
          <a:p>
            <a:pPr>
              <a:defRPr>
                <a:effectLst/>
              </a:defRPr>
            </a:pPr>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tabLst/>
        <a:defRPr sz="9000" b="1" i="0" u="none" strike="noStrike" cap="none" spc="0" baseline="0">
          <a:solidFill>
            <a:srgbClr val="FFFFFF"/>
          </a:solidFill>
          <a:effectLst>
            <a:outerShdw blurRad="50800" dist="25400" dir="5400000" rotWithShape="0">
              <a:srgbClr val="000000"/>
            </a:outerShdw>
          </a:effectLst>
          <a:uFillTx/>
          <a:latin typeface="+mn-lt"/>
          <a:ea typeface="+mn-ea"/>
          <a:cs typeface="+mn-cs"/>
          <a:sym typeface="Helvetica Neue"/>
        </a:defRPr>
      </a:lvl1pPr>
      <a:lvl2pPr marL="0" marR="0" indent="0" algn="ctr" defTabSz="825500" rtl="0" latinLnBrk="0">
        <a:lnSpc>
          <a:spcPct val="100000"/>
        </a:lnSpc>
        <a:spcBef>
          <a:spcPts val="0"/>
        </a:spcBef>
        <a:spcAft>
          <a:spcPts val="0"/>
        </a:spcAft>
        <a:buClrTx/>
        <a:buSzTx/>
        <a:buFontTx/>
        <a:buNone/>
        <a:tabLst/>
        <a:defRPr sz="9000" b="1" i="0" u="none" strike="noStrike" cap="none" spc="0" baseline="0">
          <a:solidFill>
            <a:srgbClr val="FFFFFF"/>
          </a:solidFill>
          <a:effectLst>
            <a:outerShdw blurRad="50800" dist="25400" dir="5400000" rotWithShape="0">
              <a:srgbClr val="000000"/>
            </a:outerShdw>
          </a:effectLst>
          <a:uFillTx/>
          <a:latin typeface="+mn-lt"/>
          <a:ea typeface="+mn-ea"/>
          <a:cs typeface="+mn-cs"/>
          <a:sym typeface="Helvetica Neue"/>
        </a:defRPr>
      </a:lvl2pPr>
      <a:lvl3pPr marL="0" marR="0" indent="0" algn="ctr" defTabSz="825500" rtl="0" latinLnBrk="0">
        <a:lnSpc>
          <a:spcPct val="100000"/>
        </a:lnSpc>
        <a:spcBef>
          <a:spcPts val="0"/>
        </a:spcBef>
        <a:spcAft>
          <a:spcPts val="0"/>
        </a:spcAft>
        <a:buClrTx/>
        <a:buSzTx/>
        <a:buFontTx/>
        <a:buNone/>
        <a:tabLst/>
        <a:defRPr sz="9000" b="1" i="0" u="none" strike="noStrike" cap="none" spc="0" baseline="0">
          <a:solidFill>
            <a:srgbClr val="FFFFFF"/>
          </a:solidFill>
          <a:effectLst>
            <a:outerShdw blurRad="50800" dist="25400" dir="5400000" rotWithShape="0">
              <a:srgbClr val="000000"/>
            </a:outerShdw>
          </a:effectLst>
          <a:uFillTx/>
          <a:latin typeface="+mn-lt"/>
          <a:ea typeface="+mn-ea"/>
          <a:cs typeface="+mn-cs"/>
          <a:sym typeface="Helvetica Neue"/>
        </a:defRPr>
      </a:lvl3pPr>
      <a:lvl4pPr marL="0" marR="0" indent="0" algn="ctr" defTabSz="825500" rtl="0" latinLnBrk="0">
        <a:lnSpc>
          <a:spcPct val="100000"/>
        </a:lnSpc>
        <a:spcBef>
          <a:spcPts val="0"/>
        </a:spcBef>
        <a:spcAft>
          <a:spcPts val="0"/>
        </a:spcAft>
        <a:buClrTx/>
        <a:buSzTx/>
        <a:buFontTx/>
        <a:buNone/>
        <a:tabLst/>
        <a:defRPr sz="9000" b="1" i="0" u="none" strike="noStrike" cap="none" spc="0" baseline="0">
          <a:solidFill>
            <a:srgbClr val="FFFFFF"/>
          </a:solidFill>
          <a:effectLst>
            <a:outerShdw blurRad="50800" dist="25400" dir="5400000" rotWithShape="0">
              <a:srgbClr val="000000"/>
            </a:outerShdw>
          </a:effectLst>
          <a:uFillTx/>
          <a:latin typeface="+mn-lt"/>
          <a:ea typeface="+mn-ea"/>
          <a:cs typeface="+mn-cs"/>
          <a:sym typeface="Helvetica Neue"/>
        </a:defRPr>
      </a:lvl4pPr>
      <a:lvl5pPr marL="0" marR="0" indent="0" algn="ctr" defTabSz="825500" rtl="0" latinLnBrk="0">
        <a:lnSpc>
          <a:spcPct val="100000"/>
        </a:lnSpc>
        <a:spcBef>
          <a:spcPts val="0"/>
        </a:spcBef>
        <a:spcAft>
          <a:spcPts val="0"/>
        </a:spcAft>
        <a:buClrTx/>
        <a:buSzTx/>
        <a:buFontTx/>
        <a:buNone/>
        <a:tabLst/>
        <a:defRPr sz="9000" b="1" i="0" u="none" strike="noStrike" cap="none" spc="0" baseline="0">
          <a:solidFill>
            <a:srgbClr val="FFFFFF"/>
          </a:solidFill>
          <a:effectLst>
            <a:outerShdw blurRad="50800" dist="25400" dir="5400000" rotWithShape="0">
              <a:srgbClr val="000000"/>
            </a:outerShdw>
          </a:effectLst>
          <a:uFillTx/>
          <a:latin typeface="+mn-lt"/>
          <a:ea typeface="+mn-ea"/>
          <a:cs typeface="+mn-cs"/>
          <a:sym typeface="Helvetica Neue"/>
        </a:defRPr>
      </a:lvl5pPr>
      <a:lvl6pPr marL="0" marR="0" indent="0" algn="ctr" defTabSz="825500" rtl="0" latinLnBrk="0">
        <a:lnSpc>
          <a:spcPct val="100000"/>
        </a:lnSpc>
        <a:spcBef>
          <a:spcPts val="0"/>
        </a:spcBef>
        <a:spcAft>
          <a:spcPts val="0"/>
        </a:spcAft>
        <a:buClrTx/>
        <a:buSzTx/>
        <a:buFontTx/>
        <a:buNone/>
        <a:tabLst/>
        <a:defRPr sz="9000" b="1" i="0" u="none" strike="noStrike" cap="none" spc="0" baseline="0">
          <a:solidFill>
            <a:srgbClr val="FFFFFF"/>
          </a:solidFill>
          <a:effectLst>
            <a:outerShdw blurRad="50800" dist="25400" dir="5400000" rotWithShape="0">
              <a:srgbClr val="000000"/>
            </a:outerShdw>
          </a:effectLst>
          <a:uFillTx/>
          <a:latin typeface="+mn-lt"/>
          <a:ea typeface="+mn-ea"/>
          <a:cs typeface="+mn-cs"/>
          <a:sym typeface="Helvetica Neue"/>
        </a:defRPr>
      </a:lvl6pPr>
      <a:lvl7pPr marL="0" marR="0" indent="0" algn="ctr" defTabSz="825500" rtl="0" latinLnBrk="0">
        <a:lnSpc>
          <a:spcPct val="100000"/>
        </a:lnSpc>
        <a:spcBef>
          <a:spcPts val="0"/>
        </a:spcBef>
        <a:spcAft>
          <a:spcPts val="0"/>
        </a:spcAft>
        <a:buClrTx/>
        <a:buSzTx/>
        <a:buFontTx/>
        <a:buNone/>
        <a:tabLst/>
        <a:defRPr sz="9000" b="1" i="0" u="none" strike="noStrike" cap="none" spc="0" baseline="0">
          <a:solidFill>
            <a:srgbClr val="FFFFFF"/>
          </a:solidFill>
          <a:effectLst>
            <a:outerShdw blurRad="50800" dist="25400" dir="5400000" rotWithShape="0">
              <a:srgbClr val="000000"/>
            </a:outerShdw>
          </a:effectLst>
          <a:uFillTx/>
          <a:latin typeface="+mn-lt"/>
          <a:ea typeface="+mn-ea"/>
          <a:cs typeface="+mn-cs"/>
          <a:sym typeface="Helvetica Neue"/>
        </a:defRPr>
      </a:lvl7pPr>
      <a:lvl8pPr marL="0" marR="0" indent="0" algn="ctr" defTabSz="825500" rtl="0" latinLnBrk="0">
        <a:lnSpc>
          <a:spcPct val="100000"/>
        </a:lnSpc>
        <a:spcBef>
          <a:spcPts val="0"/>
        </a:spcBef>
        <a:spcAft>
          <a:spcPts val="0"/>
        </a:spcAft>
        <a:buClrTx/>
        <a:buSzTx/>
        <a:buFontTx/>
        <a:buNone/>
        <a:tabLst/>
        <a:defRPr sz="9000" b="1" i="0" u="none" strike="noStrike" cap="none" spc="0" baseline="0">
          <a:solidFill>
            <a:srgbClr val="FFFFFF"/>
          </a:solidFill>
          <a:effectLst>
            <a:outerShdw blurRad="50800" dist="25400" dir="5400000" rotWithShape="0">
              <a:srgbClr val="000000"/>
            </a:outerShdw>
          </a:effectLst>
          <a:uFillTx/>
          <a:latin typeface="+mn-lt"/>
          <a:ea typeface="+mn-ea"/>
          <a:cs typeface="+mn-cs"/>
          <a:sym typeface="Helvetica Neue"/>
        </a:defRPr>
      </a:lvl8pPr>
      <a:lvl9pPr marL="0" marR="0" indent="0" algn="ctr" defTabSz="825500" rtl="0" latinLnBrk="0">
        <a:lnSpc>
          <a:spcPct val="100000"/>
        </a:lnSpc>
        <a:spcBef>
          <a:spcPts val="0"/>
        </a:spcBef>
        <a:spcAft>
          <a:spcPts val="0"/>
        </a:spcAft>
        <a:buClrTx/>
        <a:buSzTx/>
        <a:buFontTx/>
        <a:buNone/>
        <a:tabLst/>
        <a:defRPr sz="9000" b="1" i="0" u="none" strike="noStrike" cap="none" spc="0" baseline="0">
          <a:solidFill>
            <a:srgbClr val="FFFFFF"/>
          </a:solidFill>
          <a:effectLst>
            <a:outerShdw blurRad="50800" dist="25400" dir="5400000" rotWithShape="0">
              <a:srgbClr val="000000"/>
            </a:outerShdw>
          </a:effectLst>
          <a:uFillTx/>
          <a:latin typeface="+mn-lt"/>
          <a:ea typeface="+mn-ea"/>
          <a:cs typeface="+mn-cs"/>
          <a:sym typeface="Helvetica Neue"/>
        </a:defRPr>
      </a:lvl9pPr>
    </p:titleStyle>
    <p:bodyStyle>
      <a:lvl1pPr marL="546100" marR="0" indent="-546100" algn="l" defTabSz="825500" rtl="0" latinLnBrk="0">
        <a:lnSpc>
          <a:spcPct val="100000"/>
        </a:lnSpc>
        <a:spcBef>
          <a:spcPts val="5900"/>
        </a:spcBef>
        <a:spcAft>
          <a:spcPts val="0"/>
        </a:spcAft>
        <a:buClrTx/>
        <a:buSzPct val="75000"/>
        <a:buFontTx/>
        <a:buChar char="•"/>
        <a:tabLst/>
        <a:defRPr sz="4600" b="0" i="0" u="none" strike="noStrike" cap="none" spc="0" baseline="0">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1pPr>
      <a:lvl2pPr marL="1092200" marR="0" indent="-546100" algn="l" defTabSz="825500" rtl="0" latinLnBrk="0">
        <a:lnSpc>
          <a:spcPct val="100000"/>
        </a:lnSpc>
        <a:spcBef>
          <a:spcPts val="5900"/>
        </a:spcBef>
        <a:spcAft>
          <a:spcPts val="0"/>
        </a:spcAft>
        <a:buClrTx/>
        <a:buSzPct val="75000"/>
        <a:buFontTx/>
        <a:buChar char="•"/>
        <a:tabLst/>
        <a:defRPr sz="4600" b="0" i="0" u="none" strike="noStrike" cap="none" spc="0" baseline="0">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2pPr>
      <a:lvl3pPr marL="1638300" marR="0" indent="-546100" algn="l" defTabSz="825500" rtl="0" latinLnBrk="0">
        <a:lnSpc>
          <a:spcPct val="100000"/>
        </a:lnSpc>
        <a:spcBef>
          <a:spcPts val="5900"/>
        </a:spcBef>
        <a:spcAft>
          <a:spcPts val="0"/>
        </a:spcAft>
        <a:buClrTx/>
        <a:buSzPct val="75000"/>
        <a:buFontTx/>
        <a:buChar char="•"/>
        <a:tabLst/>
        <a:defRPr sz="4600" b="0" i="0" u="none" strike="noStrike" cap="none" spc="0" baseline="0">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3pPr>
      <a:lvl4pPr marL="2184400" marR="0" indent="-546100" algn="l" defTabSz="825500" rtl="0" latinLnBrk="0">
        <a:lnSpc>
          <a:spcPct val="100000"/>
        </a:lnSpc>
        <a:spcBef>
          <a:spcPts val="5900"/>
        </a:spcBef>
        <a:spcAft>
          <a:spcPts val="0"/>
        </a:spcAft>
        <a:buClrTx/>
        <a:buSzPct val="75000"/>
        <a:buFontTx/>
        <a:buChar char="•"/>
        <a:tabLst/>
        <a:defRPr sz="4600" b="0" i="0" u="none" strike="noStrike" cap="none" spc="0" baseline="0">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4pPr>
      <a:lvl5pPr marL="2730500" marR="0" indent="-546100" algn="l" defTabSz="825500" rtl="0" latinLnBrk="0">
        <a:lnSpc>
          <a:spcPct val="100000"/>
        </a:lnSpc>
        <a:spcBef>
          <a:spcPts val="5900"/>
        </a:spcBef>
        <a:spcAft>
          <a:spcPts val="0"/>
        </a:spcAft>
        <a:buClrTx/>
        <a:buSzPct val="75000"/>
        <a:buFontTx/>
        <a:buChar char="•"/>
        <a:tabLst/>
        <a:defRPr sz="4600" b="0" i="0" u="none" strike="noStrike" cap="none" spc="0" baseline="0">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5pPr>
      <a:lvl6pPr marL="3276600" marR="0" indent="-546100" algn="l" defTabSz="825500" rtl="0" latinLnBrk="0">
        <a:lnSpc>
          <a:spcPct val="100000"/>
        </a:lnSpc>
        <a:spcBef>
          <a:spcPts val="5900"/>
        </a:spcBef>
        <a:spcAft>
          <a:spcPts val="0"/>
        </a:spcAft>
        <a:buClrTx/>
        <a:buSzPct val="75000"/>
        <a:buFontTx/>
        <a:buChar char="•"/>
        <a:tabLst/>
        <a:defRPr sz="4600" b="0" i="0" u="none" strike="noStrike" cap="none" spc="0" baseline="0">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6pPr>
      <a:lvl7pPr marL="3822700" marR="0" indent="-546100" algn="l" defTabSz="825500" rtl="0" latinLnBrk="0">
        <a:lnSpc>
          <a:spcPct val="100000"/>
        </a:lnSpc>
        <a:spcBef>
          <a:spcPts val="5900"/>
        </a:spcBef>
        <a:spcAft>
          <a:spcPts val="0"/>
        </a:spcAft>
        <a:buClrTx/>
        <a:buSzPct val="75000"/>
        <a:buFontTx/>
        <a:buChar char="•"/>
        <a:tabLst/>
        <a:defRPr sz="4600" b="0" i="0" u="none" strike="noStrike" cap="none" spc="0" baseline="0">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7pPr>
      <a:lvl8pPr marL="4368800" marR="0" indent="-546100" algn="l" defTabSz="825500" rtl="0" latinLnBrk="0">
        <a:lnSpc>
          <a:spcPct val="100000"/>
        </a:lnSpc>
        <a:spcBef>
          <a:spcPts val="5900"/>
        </a:spcBef>
        <a:spcAft>
          <a:spcPts val="0"/>
        </a:spcAft>
        <a:buClrTx/>
        <a:buSzPct val="75000"/>
        <a:buFontTx/>
        <a:buChar char="•"/>
        <a:tabLst/>
        <a:defRPr sz="4600" b="0" i="0" u="none" strike="noStrike" cap="none" spc="0" baseline="0">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8pPr>
      <a:lvl9pPr marL="4914900" marR="0" indent="-546100" algn="l" defTabSz="825500" rtl="0" latinLnBrk="0">
        <a:lnSpc>
          <a:spcPct val="100000"/>
        </a:lnSpc>
        <a:spcBef>
          <a:spcPts val="5900"/>
        </a:spcBef>
        <a:spcAft>
          <a:spcPts val="0"/>
        </a:spcAft>
        <a:buClrTx/>
        <a:buSzPct val="75000"/>
        <a:buFontTx/>
        <a:buChar char="•"/>
        <a:tabLst/>
        <a:defRPr sz="4600" b="0" i="0" u="none" strike="noStrike" cap="none" spc="0" baseline="0">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141703583_2880x1921.jpeg" descr="141703583_2880x1921.jpeg"/>
          <p:cNvPicPr>
            <a:picLocks noGrp="1" noChangeAspect="1"/>
          </p:cNvPicPr>
          <p:nvPr>
            <p:ph type="pic" idx="13"/>
          </p:nvPr>
        </p:nvPicPr>
        <p:blipFill>
          <a:blip r:embed="rId2"/>
          <a:srcRect t="8784" r="19" b="8686"/>
          <a:stretch>
            <a:fillRect/>
          </a:stretch>
        </p:blipFill>
        <p:spPr>
          <a:xfrm>
            <a:off x="4404895" y="1087672"/>
            <a:ext cx="15177586" cy="8356601"/>
          </a:xfrm>
          <a:prstGeom prst="rect">
            <a:avLst/>
          </a:prstGeom>
        </p:spPr>
      </p:pic>
      <p:sp>
        <p:nvSpPr>
          <p:cNvPr id="120" name="视频1.1：开启编程的魔法之门"/>
          <p:cNvSpPr txBox="1">
            <a:spLocks noGrp="1"/>
          </p:cNvSpPr>
          <p:nvPr>
            <p:ph type="title"/>
          </p:nvPr>
        </p:nvSpPr>
        <p:spPr>
          <a:xfrm>
            <a:off x="1428750" y="11422682"/>
            <a:ext cx="21526500" cy="1524001"/>
          </a:xfrm>
          <a:prstGeom prst="rect">
            <a:avLst/>
          </a:prstGeom>
        </p:spPr>
        <p:txBody>
          <a:bodyPr>
            <a:normAutofit/>
          </a:bodyPr>
          <a:lstStyle>
            <a:lvl1pPr defTabSz="734694">
              <a:defRPr sz="8010">
                <a:effectLst>
                  <a:outerShdw blurRad="45212" dist="22606" dir="5400000" rotWithShape="0">
                    <a:srgbClr val="000000"/>
                  </a:outerShdw>
                </a:effectLst>
              </a:defRPr>
            </a:lvl1pPr>
          </a:lstStyle>
          <a:p>
            <a:r>
              <a:rPr lang="en-US" altLang="zh-CN" dirty="0">
                <a:effectLst/>
              </a:rPr>
              <a:t>5.1</a:t>
            </a:r>
            <a:r>
              <a:rPr lang="zh-CN" altLang="en-US" dirty="0">
                <a:effectLst/>
              </a:rPr>
              <a:t> 介绍流程图</a:t>
            </a:r>
            <a:endParaRPr lang="zh-CN" altLang="zh-CN" dirty="0">
              <a:effectLst/>
            </a:endParaRPr>
          </a:p>
        </p:txBody>
      </p:sp>
      <p:sp>
        <p:nvSpPr>
          <p:cNvPr id="121" name="《探索Python的魔法世界》…"/>
          <p:cNvSpPr txBox="1">
            <a:spLocks noGrp="1"/>
          </p:cNvSpPr>
          <p:nvPr>
            <p:ph type="body" sz="half" idx="1"/>
          </p:nvPr>
        </p:nvSpPr>
        <p:spPr>
          <a:xfrm>
            <a:off x="2132660" y="8000851"/>
            <a:ext cx="19722055" cy="2629352"/>
          </a:xfrm>
          <a:prstGeom prst="rect">
            <a:avLst/>
          </a:prstGeom>
        </p:spPr>
        <p:txBody>
          <a:bodyPr>
            <a:normAutofit fontScale="92500" lnSpcReduction="10000"/>
          </a:bodyPr>
          <a:lstStyle/>
          <a:p>
            <a:pPr defTabSz="759459">
              <a:lnSpc>
                <a:spcPct val="110000"/>
              </a:lnSpc>
              <a:defRPr sz="7360" b="1">
                <a:ln w="6350" cap="flat">
                  <a:solidFill>
                    <a:srgbClr val="FFFFFF"/>
                  </a:solidFill>
                  <a:prstDash val="solid"/>
                  <a:miter lim="400000"/>
                </a:ln>
                <a:effectLst>
                  <a:outerShdw blurRad="11684" dist="58420" dir="18900000" rotWithShape="0">
                    <a:srgbClr val="000000"/>
                  </a:outerShdw>
                </a:effectLst>
                <a:latin typeface="+mn-lt"/>
                <a:ea typeface="+mn-ea"/>
                <a:cs typeface="+mn-cs"/>
                <a:sym typeface="Helvetica Neue"/>
              </a:defRPr>
            </a:pPr>
            <a:r>
              <a:rPr dirty="0"/>
              <a:t>《Python</a:t>
            </a:r>
            <a:r>
              <a:rPr lang="zh-CN" altLang="en-US" dirty="0"/>
              <a:t>青少年趣味编程</a:t>
            </a:r>
            <a:r>
              <a:rPr dirty="0"/>
              <a:t>》  </a:t>
            </a:r>
            <a:endParaRPr lang="en-US" altLang="zh-CN" dirty="0"/>
          </a:p>
          <a:p>
            <a:pPr defTabSz="759459">
              <a:lnSpc>
                <a:spcPct val="110000"/>
              </a:lnSpc>
              <a:defRPr sz="7360" b="1">
                <a:ln w="6350" cap="flat">
                  <a:solidFill>
                    <a:srgbClr val="FFFFFF"/>
                  </a:solidFill>
                  <a:prstDash val="solid"/>
                  <a:miter lim="400000"/>
                </a:ln>
                <a:effectLst>
                  <a:outerShdw blurRad="11684" dist="58420" dir="18900000" rotWithShape="0">
                    <a:srgbClr val="000000"/>
                  </a:outerShdw>
                </a:effectLst>
                <a:latin typeface="+mn-lt"/>
                <a:ea typeface="+mn-ea"/>
                <a:cs typeface="+mn-cs"/>
                <a:sym typeface="Helvetica Neue"/>
              </a:defRPr>
            </a:pPr>
            <a:endParaRPr lang="en-US" altLang="zh-CN" sz="4800" dirty="0"/>
          </a:p>
          <a:p>
            <a:pPr defTabSz="759459">
              <a:lnSpc>
                <a:spcPct val="110000"/>
              </a:lnSpc>
              <a:defRPr sz="7360" b="1">
                <a:ln w="6350" cap="flat">
                  <a:solidFill>
                    <a:srgbClr val="FFFFFF"/>
                  </a:solidFill>
                  <a:prstDash val="solid"/>
                  <a:miter lim="400000"/>
                </a:ln>
                <a:effectLst>
                  <a:outerShdw blurRad="11684" dist="58420" dir="18900000" rotWithShape="0">
                    <a:srgbClr val="000000"/>
                  </a:outerShdw>
                </a:effectLst>
                <a:latin typeface="+mn-lt"/>
                <a:ea typeface="+mn-ea"/>
                <a:cs typeface="+mn-cs"/>
                <a:sym typeface="Helvetica Neue"/>
              </a:defRPr>
            </a:pPr>
            <a:r>
              <a:rPr sz="4800" dirty="0" err="1"/>
              <a:t>小牛叔出品</a:t>
            </a:r>
            <a:endParaRPr sz="4800"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A8D238BF-E7E8-9F46-84E5-2A55C41042B1}"/>
              </a:ext>
            </a:extLst>
          </p:cNvPr>
          <p:cNvSpPr>
            <a:spLocks noGrp="1"/>
          </p:cNvSpPr>
          <p:nvPr>
            <p:ph type="title"/>
          </p:nvPr>
        </p:nvSpPr>
        <p:spPr>
          <a:xfrm>
            <a:off x="947420" y="-431800"/>
            <a:ext cx="21526500" cy="3568700"/>
          </a:xfrm>
        </p:spPr>
        <p:txBody>
          <a:bodyPr/>
          <a:lstStyle/>
          <a:p>
            <a:r>
              <a:rPr lang="en-US" altLang="zh-CN" dirty="0">
                <a:effectLst/>
              </a:rPr>
              <a:t>1</a:t>
            </a:r>
            <a:r>
              <a:rPr lang="zh-CN" altLang="en-US" dirty="0">
                <a:effectLst/>
              </a:rPr>
              <a:t>、</a:t>
            </a:r>
            <a:r>
              <a:rPr lang="en-US" altLang="zh-CN" dirty="0">
                <a:effectLst/>
              </a:rPr>
              <a:t>  </a:t>
            </a:r>
            <a:r>
              <a:rPr lang="zh-CN" altLang="en-US" dirty="0">
                <a:effectLst/>
              </a:rPr>
              <a:t>流程图</a:t>
            </a:r>
            <a:endParaRPr lang="zh-CN" altLang="zh-CN" dirty="0">
              <a:effectLst/>
            </a:endParaRPr>
          </a:p>
        </p:txBody>
      </p:sp>
      <p:sp>
        <p:nvSpPr>
          <p:cNvPr id="4" name="矩形 3">
            <a:extLst>
              <a:ext uri="{FF2B5EF4-FFF2-40B4-BE49-F238E27FC236}">
                <a16:creationId xmlns:a16="http://schemas.microsoft.com/office/drawing/2014/main" id="{936358D9-F6A0-F048-80E7-10F6EF917B33}"/>
              </a:ext>
            </a:extLst>
          </p:cNvPr>
          <p:cNvSpPr/>
          <p:nvPr/>
        </p:nvSpPr>
        <p:spPr>
          <a:xfrm>
            <a:off x="2620812" y="3136900"/>
            <a:ext cx="19479260" cy="2492990"/>
          </a:xfrm>
          <a:prstGeom prst="rect">
            <a:avLst/>
          </a:prstGeom>
        </p:spPr>
        <p:txBody>
          <a:bodyPr wrap="square">
            <a:spAutoFit/>
          </a:bodyPr>
          <a:lstStyle/>
          <a:p>
            <a:r>
              <a:rPr lang="zh-CN" altLang="zh-CN" dirty="0">
                <a:effectLst/>
              </a:rPr>
              <a:t>流程图是流经系统中各个元素之间资金流、物流、信息流的图形化显示。在企业中，流程图主要用来说明某一过程。这种过程既可以是生产线上的工艺流程，也可以是完成一项任务必需的管理过程。</a:t>
            </a:r>
          </a:p>
        </p:txBody>
      </p:sp>
      <p:sp>
        <p:nvSpPr>
          <p:cNvPr id="2" name="流程 1">
            <a:extLst>
              <a:ext uri="{FF2B5EF4-FFF2-40B4-BE49-F238E27FC236}">
                <a16:creationId xmlns:a16="http://schemas.microsoft.com/office/drawing/2014/main" id="{2F64FD7B-49FF-8846-8AF3-3A02B9D45DF5}"/>
              </a:ext>
            </a:extLst>
          </p:cNvPr>
          <p:cNvSpPr/>
          <p:nvPr/>
        </p:nvSpPr>
        <p:spPr>
          <a:xfrm>
            <a:off x="4427621" y="7746854"/>
            <a:ext cx="3777916" cy="748923"/>
          </a:xfrm>
          <a:prstGeom prst="flowChartProcess">
            <a:avLst/>
          </a:prstGeom>
          <a:blipFill rotWithShape="1">
            <a:blip r:embed="rId2"/>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4200" b="0" i="0" u="none" strike="noStrike" cap="none" spc="0" normalizeH="0" baseline="0" dirty="0">
                <a:ln>
                  <a:noFill/>
                </a:ln>
                <a:solidFill>
                  <a:srgbClr val="FFFFFF"/>
                </a:solidFill>
                <a:effectLst>
                  <a:outerShdw blurRad="38100" dist="12700" dir="5400000" rotWithShape="0">
                    <a:srgbClr val="000000">
                      <a:alpha val="80000"/>
                    </a:srgbClr>
                  </a:outerShdw>
                </a:effectLst>
                <a:uFillTx/>
                <a:latin typeface="Helvetica Neue Medium"/>
                <a:ea typeface="Helvetica Neue Medium"/>
                <a:cs typeface="Helvetica Neue Medium"/>
                <a:sym typeface="Helvetica Neue Medium"/>
              </a:rPr>
              <a:t>打开冰箱</a:t>
            </a:r>
          </a:p>
        </p:txBody>
      </p:sp>
      <p:sp>
        <p:nvSpPr>
          <p:cNvPr id="7" name="下箭头 6">
            <a:extLst>
              <a:ext uri="{FF2B5EF4-FFF2-40B4-BE49-F238E27FC236}">
                <a16:creationId xmlns:a16="http://schemas.microsoft.com/office/drawing/2014/main" id="{DEF5A63F-7CA3-974A-8FE9-32EF10FEF10A}"/>
              </a:ext>
            </a:extLst>
          </p:cNvPr>
          <p:cNvSpPr/>
          <p:nvPr/>
        </p:nvSpPr>
        <p:spPr>
          <a:xfrm rot="16200000">
            <a:off x="8885561" y="7583986"/>
            <a:ext cx="484632" cy="978408"/>
          </a:xfrm>
          <a:prstGeom prst="downArrow">
            <a:avLst/>
          </a:prstGeom>
          <a:blipFill rotWithShape="1">
            <a:blip r:embed="rId2"/>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4200" b="0" i="0" u="none" strike="noStrike" cap="none" spc="0" normalizeH="0" baseline="0">
              <a:ln>
                <a:noFill/>
              </a:ln>
              <a:solidFill>
                <a:srgbClr val="FFFFFF"/>
              </a:solidFill>
              <a:effectLst>
                <a:outerShdw blurRad="38100" dist="12700" dir="5400000" rotWithShape="0">
                  <a:srgbClr val="000000">
                    <a:alpha val="80000"/>
                  </a:srgbClr>
                </a:outerShdw>
              </a:effectLst>
              <a:uFillTx/>
              <a:latin typeface="Helvetica Neue Medium"/>
              <a:ea typeface="Helvetica Neue Medium"/>
              <a:cs typeface="Helvetica Neue Medium"/>
              <a:sym typeface="Helvetica Neue Medium"/>
            </a:endParaRPr>
          </a:p>
        </p:txBody>
      </p:sp>
      <p:sp>
        <p:nvSpPr>
          <p:cNvPr id="8" name="流程 7">
            <a:extLst>
              <a:ext uri="{FF2B5EF4-FFF2-40B4-BE49-F238E27FC236}">
                <a16:creationId xmlns:a16="http://schemas.microsoft.com/office/drawing/2014/main" id="{F6025D96-636C-1140-A1B5-94972C3732E5}"/>
              </a:ext>
            </a:extLst>
          </p:cNvPr>
          <p:cNvSpPr/>
          <p:nvPr/>
        </p:nvSpPr>
        <p:spPr>
          <a:xfrm>
            <a:off x="10050217" y="7698727"/>
            <a:ext cx="3777916" cy="748923"/>
          </a:xfrm>
          <a:prstGeom prst="flowChartProcess">
            <a:avLst/>
          </a:prstGeom>
          <a:blipFill rotWithShape="1">
            <a:blip r:embed="rId2"/>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4200" b="0" i="0" u="none" strike="noStrike" cap="none" spc="0" normalizeH="0" baseline="0" dirty="0">
                <a:ln>
                  <a:noFill/>
                </a:ln>
                <a:solidFill>
                  <a:srgbClr val="FFFFFF"/>
                </a:solidFill>
                <a:effectLst>
                  <a:outerShdw blurRad="38100" dist="12700" dir="5400000" rotWithShape="0">
                    <a:srgbClr val="000000">
                      <a:alpha val="80000"/>
                    </a:srgbClr>
                  </a:outerShdw>
                </a:effectLst>
                <a:uFillTx/>
                <a:latin typeface="Helvetica Neue Medium"/>
                <a:ea typeface="Helvetica Neue Medium"/>
                <a:cs typeface="Helvetica Neue Medium"/>
                <a:sym typeface="Helvetica Neue Medium"/>
              </a:rPr>
              <a:t>把大象放进去</a:t>
            </a:r>
          </a:p>
        </p:txBody>
      </p:sp>
      <p:sp>
        <p:nvSpPr>
          <p:cNvPr id="9" name="流程 8">
            <a:extLst>
              <a:ext uri="{FF2B5EF4-FFF2-40B4-BE49-F238E27FC236}">
                <a16:creationId xmlns:a16="http://schemas.microsoft.com/office/drawing/2014/main" id="{C1974F7A-DF6E-364E-AFA9-CCE3A11E8C3D}"/>
              </a:ext>
            </a:extLst>
          </p:cNvPr>
          <p:cNvSpPr/>
          <p:nvPr/>
        </p:nvSpPr>
        <p:spPr>
          <a:xfrm>
            <a:off x="15408441" y="7687974"/>
            <a:ext cx="3777916" cy="748923"/>
          </a:xfrm>
          <a:prstGeom prst="flowChartProcess">
            <a:avLst/>
          </a:prstGeom>
          <a:blipFill rotWithShape="1">
            <a:blip r:embed="rId2"/>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CN" altLang="en-US" sz="4200" dirty="0">
                <a:solidFill>
                  <a:srgbClr val="FFFFFF"/>
                </a:solidFill>
                <a:effectLst>
                  <a:outerShdw blurRad="38100" dist="12700" dir="5400000" rotWithShape="0">
                    <a:srgbClr val="000000">
                      <a:alpha val="80000"/>
                    </a:srgbClr>
                  </a:outerShdw>
                </a:effectLst>
              </a:rPr>
              <a:t>关上</a:t>
            </a:r>
            <a:r>
              <a:rPr kumimoji="0" lang="zh-CN" altLang="en-US" sz="4200" b="0" i="0" u="none" strike="noStrike" cap="none" spc="0" normalizeH="0" baseline="0" dirty="0">
                <a:ln>
                  <a:noFill/>
                </a:ln>
                <a:solidFill>
                  <a:srgbClr val="FFFFFF"/>
                </a:solidFill>
                <a:effectLst>
                  <a:outerShdw blurRad="38100" dist="12700" dir="5400000" rotWithShape="0">
                    <a:srgbClr val="000000">
                      <a:alpha val="80000"/>
                    </a:srgbClr>
                  </a:outerShdw>
                </a:effectLst>
                <a:uFillTx/>
                <a:latin typeface="Helvetica Neue Medium"/>
                <a:ea typeface="Helvetica Neue Medium"/>
                <a:cs typeface="Helvetica Neue Medium"/>
                <a:sym typeface="Helvetica Neue Medium"/>
              </a:rPr>
              <a:t>冰箱</a:t>
            </a:r>
          </a:p>
        </p:txBody>
      </p:sp>
      <p:sp>
        <p:nvSpPr>
          <p:cNvPr id="10" name="下箭头 9">
            <a:extLst>
              <a:ext uri="{FF2B5EF4-FFF2-40B4-BE49-F238E27FC236}">
                <a16:creationId xmlns:a16="http://schemas.microsoft.com/office/drawing/2014/main" id="{67422D86-35EB-464A-960E-EB935C33F336}"/>
              </a:ext>
            </a:extLst>
          </p:cNvPr>
          <p:cNvSpPr/>
          <p:nvPr/>
        </p:nvSpPr>
        <p:spPr>
          <a:xfrm rot="16200000">
            <a:off x="14363938" y="7573233"/>
            <a:ext cx="484632" cy="978408"/>
          </a:xfrm>
          <a:prstGeom prst="downArrow">
            <a:avLst/>
          </a:prstGeom>
          <a:blipFill rotWithShape="1">
            <a:blip r:embed="rId2"/>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4200" b="0" i="0" u="none" strike="noStrike" cap="none" spc="0" normalizeH="0" baseline="0">
              <a:ln>
                <a:noFill/>
              </a:ln>
              <a:solidFill>
                <a:srgbClr val="FFFFFF"/>
              </a:solidFill>
              <a:effectLst>
                <a:outerShdw blurRad="38100" dist="12700" dir="5400000" rotWithShape="0">
                  <a:srgbClr val="000000">
                    <a:alpha val="80000"/>
                  </a:srgbClr>
                </a:outerShdw>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18DA085-56BE-8547-A3DF-0CCE39567AF5}"/>
              </a:ext>
            </a:extLst>
          </p:cNvPr>
          <p:cNvSpPr>
            <a:spLocks noGrp="1"/>
          </p:cNvSpPr>
          <p:nvPr>
            <p:ph type="title"/>
          </p:nvPr>
        </p:nvSpPr>
        <p:spPr>
          <a:xfrm>
            <a:off x="876300" y="-584200"/>
            <a:ext cx="21526500" cy="3568700"/>
          </a:xfrm>
        </p:spPr>
        <p:txBody>
          <a:bodyPr/>
          <a:lstStyle/>
          <a:p>
            <a:r>
              <a:rPr lang="en-US" altLang="zh-CN" dirty="0"/>
              <a:t>2</a:t>
            </a:r>
            <a:r>
              <a:rPr lang="zh-CN" altLang="en-US" dirty="0"/>
              <a:t>、 作用</a:t>
            </a:r>
          </a:p>
        </p:txBody>
      </p:sp>
      <p:sp>
        <p:nvSpPr>
          <p:cNvPr id="6" name="矩形 5">
            <a:extLst>
              <a:ext uri="{FF2B5EF4-FFF2-40B4-BE49-F238E27FC236}">
                <a16:creationId xmlns:a16="http://schemas.microsoft.com/office/drawing/2014/main" id="{EA68CDA9-54C2-5D49-8DA6-74197DA45DDA}"/>
              </a:ext>
            </a:extLst>
          </p:cNvPr>
          <p:cNvSpPr/>
          <p:nvPr/>
        </p:nvSpPr>
        <p:spPr>
          <a:xfrm>
            <a:off x="2144361" y="4882281"/>
            <a:ext cx="19479260" cy="3293209"/>
          </a:xfrm>
          <a:prstGeom prst="rect">
            <a:avLst/>
          </a:prstGeom>
        </p:spPr>
        <p:txBody>
          <a:bodyPr wrap="square">
            <a:spAutoFit/>
          </a:bodyPr>
          <a:lstStyle/>
          <a:p>
            <a:pPr algn="l"/>
            <a:r>
              <a:rPr lang="zh-CN" altLang="zh-CN" dirty="0">
                <a:effectLst/>
              </a:rPr>
              <a:t>流程图可以很好地显示出封闭系统运动状况。它一般作为诊断工具，帮助决策，让指挥官清楚地定位系统中的问题可能出在流程的具体哪个环节当中，从而优化和改进整个系统的流程，制定更好的行动方案。 </a:t>
            </a:r>
          </a:p>
        </p:txBody>
      </p:sp>
    </p:spTree>
    <p:extLst>
      <p:ext uri="{BB962C8B-B14F-4D97-AF65-F5344CB8AC3E}">
        <p14:creationId xmlns:p14="http://schemas.microsoft.com/office/powerpoint/2010/main" val="415109897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18DA085-56BE-8547-A3DF-0CCE39567AF5}"/>
              </a:ext>
            </a:extLst>
          </p:cNvPr>
          <p:cNvSpPr>
            <a:spLocks noGrp="1"/>
          </p:cNvSpPr>
          <p:nvPr>
            <p:ph type="title"/>
          </p:nvPr>
        </p:nvSpPr>
        <p:spPr>
          <a:xfrm>
            <a:off x="852237" y="-260149"/>
            <a:ext cx="21526500" cy="3568700"/>
          </a:xfrm>
        </p:spPr>
        <p:txBody>
          <a:bodyPr/>
          <a:lstStyle/>
          <a:p>
            <a:r>
              <a:rPr lang="en-US" altLang="zh-CN" dirty="0"/>
              <a:t>3</a:t>
            </a:r>
            <a:r>
              <a:rPr lang="zh-CN" altLang="en-US" dirty="0"/>
              <a:t>、 程序的流程图</a:t>
            </a:r>
          </a:p>
        </p:txBody>
      </p:sp>
      <p:pic>
        <p:nvPicPr>
          <p:cNvPr id="4" name="图片 3">
            <a:extLst>
              <a:ext uri="{FF2B5EF4-FFF2-40B4-BE49-F238E27FC236}">
                <a16:creationId xmlns:a16="http://schemas.microsoft.com/office/drawing/2014/main" id="{A7A0B983-B15C-A349-9008-5C9CED7DF6A1}"/>
              </a:ext>
            </a:extLst>
          </p:cNvPr>
          <p:cNvPicPr/>
          <p:nvPr/>
        </p:nvPicPr>
        <p:blipFill>
          <a:blip r:embed="rId2"/>
          <a:stretch>
            <a:fillRect/>
          </a:stretch>
        </p:blipFill>
        <p:spPr>
          <a:xfrm>
            <a:off x="5315769" y="2427221"/>
            <a:ext cx="12618562" cy="10326253"/>
          </a:xfrm>
          <a:prstGeom prst="rect">
            <a:avLst/>
          </a:prstGeom>
        </p:spPr>
      </p:pic>
    </p:spTree>
    <p:extLst>
      <p:ext uri="{BB962C8B-B14F-4D97-AF65-F5344CB8AC3E}">
        <p14:creationId xmlns:p14="http://schemas.microsoft.com/office/powerpoint/2010/main" val="3628797985"/>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2">
  <a:themeElements>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4"/>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38100" dist="12700" dir="5400000" rotWithShape="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2">
  <a:themeElements>
    <a:clrScheme name="New_Template2">
      <a:dk1>
        <a:srgbClr val="000000"/>
      </a:dk1>
      <a:lt1>
        <a:srgbClr val="FFFFFF"/>
      </a:lt1>
      <a:dk2>
        <a:srgbClr val="525252"/>
      </a:dk2>
      <a:lt2>
        <a:srgbClr val="C9C9C9"/>
      </a:lt2>
      <a:accent1>
        <a:srgbClr val="619AE3"/>
      </a:accent1>
      <a:accent2>
        <a:srgbClr val="54BFB9"/>
      </a:accent2>
      <a:accent3>
        <a:srgbClr val="29C439"/>
      </a:accent3>
      <a:accent4>
        <a:srgbClr val="EDAC0F"/>
      </a:accent4>
      <a:accent5>
        <a:srgbClr val="D41D04"/>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38100" dist="12700" dir="5400000" rotWithShape="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11837</TotalTime>
  <Words>138</Words>
  <Application>Microsoft Macintosh PowerPoint</Application>
  <PresentationFormat>自定义</PresentationFormat>
  <Paragraphs>12</Paragraphs>
  <Slides>4</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4</vt:i4>
      </vt:variant>
    </vt:vector>
  </HeadingPairs>
  <TitlesOfParts>
    <vt:vector size="7" baseType="lpstr">
      <vt:lpstr>Helvetica Neue</vt:lpstr>
      <vt:lpstr>Helvetica Neue Medium</vt:lpstr>
      <vt:lpstr>New_Template2</vt:lpstr>
      <vt:lpstr>5.1 介绍流程图</vt:lpstr>
      <vt:lpstr>1、  流程图</vt:lpstr>
      <vt:lpstr>2、 作用</vt:lpstr>
      <vt:lpstr>3、 程序的流程图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视频1.1：开启编程的魔法之门</dc:title>
  <cp:lastModifiedBy>张彦</cp:lastModifiedBy>
  <cp:revision>51</cp:revision>
  <dcterms:modified xsi:type="dcterms:W3CDTF">2020-01-26T08:06:28Z</dcterms:modified>
</cp:coreProperties>
</file>