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6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5.2</a:t>
            </a:r>
            <a:r>
              <a:rPr lang="zh-CN" altLang="en-US" dirty="0">
                <a:effectLst/>
              </a:rPr>
              <a:t> 流程图各个元素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元素</a:t>
            </a:r>
            <a:endParaRPr lang="zh-CN" altLang="zh-CN" dirty="0"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37B8CD-AB15-994D-A759-CA225B77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2639595"/>
            <a:ext cx="5499100" cy="2565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0B6C65-8DAE-9C4D-AA56-F96D7BD8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277" y="2639595"/>
            <a:ext cx="5168900" cy="2781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BB9281-245A-F740-AD47-21B51FAD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371" y="2385595"/>
            <a:ext cx="7200900" cy="3073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54A7EC-D88B-AB40-9D50-25929DB4C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77" y="6114047"/>
            <a:ext cx="7264400" cy="2514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7D3BA39-11CA-7C4D-BF58-C2E3F5DBA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6352006"/>
            <a:ext cx="4737100" cy="1828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3D804C-86FC-8645-8828-1DF47FDED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4994" y="6571247"/>
            <a:ext cx="5029200" cy="2057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0AAE2A8-8314-7F4C-BDB0-B8D104DEE7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0080" y="9321799"/>
            <a:ext cx="4368800" cy="41783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232A94-C202-8046-BD42-FEC056355C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5694" y="7857290"/>
            <a:ext cx="3987800" cy="838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示例 </a:t>
            </a:r>
          </a:p>
        </p:txBody>
      </p:sp>
      <p:sp>
        <p:nvSpPr>
          <p:cNvPr id="2" name="终止符 1">
            <a:extLst>
              <a:ext uri="{FF2B5EF4-FFF2-40B4-BE49-F238E27FC236}">
                <a16:creationId xmlns:a16="http://schemas.microsoft.com/office/drawing/2014/main" id="{F25585C6-0D5D-2F44-A854-298770336258}"/>
              </a:ext>
            </a:extLst>
          </p:cNvPr>
          <p:cNvSpPr/>
          <p:nvPr/>
        </p:nvSpPr>
        <p:spPr>
          <a:xfrm>
            <a:off x="8253663" y="3047149"/>
            <a:ext cx="3128211" cy="1053128"/>
          </a:xfrm>
          <a:prstGeom prst="flowChartTerminator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2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开始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终止符 3">
            <a:extLst>
              <a:ext uri="{FF2B5EF4-FFF2-40B4-BE49-F238E27FC236}">
                <a16:creationId xmlns:a16="http://schemas.microsoft.com/office/drawing/2014/main" id="{38695582-7E23-3C4C-8674-7FFF3C549C13}"/>
              </a:ext>
            </a:extLst>
          </p:cNvPr>
          <p:cNvSpPr/>
          <p:nvPr/>
        </p:nvSpPr>
        <p:spPr>
          <a:xfrm>
            <a:off x="8253663" y="8060307"/>
            <a:ext cx="3128211" cy="1053128"/>
          </a:xfrm>
          <a:prstGeom prst="flowChartTerminator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结束</a:t>
            </a:r>
          </a:p>
        </p:txBody>
      </p:sp>
      <p:sp>
        <p:nvSpPr>
          <p:cNvPr id="5" name="流程 4">
            <a:extLst>
              <a:ext uri="{FF2B5EF4-FFF2-40B4-BE49-F238E27FC236}">
                <a16:creationId xmlns:a16="http://schemas.microsoft.com/office/drawing/2014/main" id="{38895091-4DBA-2D4B-B25C-9E41EE3F647F}"/>
              </a:ext>
            </a:extLst>
          </p:cNvPr>
          <p:cNvSpPr/>
          <p:nvPr/>
        </p:nvSpPr>
        <p:spPr>
          <a:xfrm>
            <a:off x="8373979" y="5629296"/>
            <a:ext cx="2887579" cy="748923"/>
          </a:xfrm>
          <a:prstGeom prst="flowChartProcess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输出：</a:t>
            </a: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hello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9D3425D-126E-DF48-B01C-024CB8BD953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817769" y="4100277"/>
            <a:ext cx="0" cy="152901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F882340-A4AB-134F-B847-CBFB2879D04B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9817769" y="6378219"/>
            <a:ext cx="0" cy="168208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11890</TotalTime>
  <Words>22</Words>
  <Application>Microsoft Macintosh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5.2 流程图各个元素</vt:lpstr>
      <vt:lpstr>1、 元素</vt:lpstr>
      <vt:lpstr>2、 示例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54</cp:revision>
  <dcterms:modified xsi:type="dcterms:W3CDTF">2020-01-26T10:01:15Z</dcterms:modified>
</cp:coreProperties>
</file>