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3245"/>
              <a:satOff val="-16002"/>
              <a:lumOff val="283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713"/>
  </p:normalViewPr>
  <p:slideViewPr>
    <p:cSldViewPr snapToGrid="0" snapToObjects="1">
      <p:cViewPr varScale="1">
        <p:scale>
          <a:sx n="54" d="100"/>
          <a:sy n="54" d="100"/>
        </p:scale>
        <p:origin x="56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6T10:02:21.59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33054 7822,'0'43,"0"-2,9 8,9-11,5 24,3-24,2 3,-9-8,5-15,-9 5,-1-9,-1-6,-5 4,4-11,-4 5,5-12,-5-2,6-15,-12 7,12-8,-5 1,5 7,1-8,1 1,0-3,-1 0,10-7,-7 7,16-9,-17 9,16-7,-7 15,-1-6,8 7,-17 3,17-4,-15-6,15-3,-13-9,13 9,-5-7,7 7,4-22,-3 18,-5-16,2 28,-13-15,3 16,-7 1,-3 5,1 10,-6-4,-2 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6T10:03:53.59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40685 29061,'-34'0,"-18"0,23 0,-33 0,10 0,-75 0,46 0,-47 0,49 23,5 5,0 0,-9 8,-1 5,-10 20,-14-6,47-22,-1 2,-48 33,22-16,-1 11,24-19,0-1,-5 15,16-15,0 11,19-18,0-1,-1 0,8 0,-5 1,13-1,-13 0,13 1,-7 12,0-9,6 9,-6 0,8-9,-2 22,3-22,-3 23,2-24,-2 24,11-24,-8 11,16-14,-6 0,8 1,0-11,0 8,0-7,0 9,0 0,0 14,0-11,0 24,10-10,0-1,11 11,9-10,-8-1,15-2,-18-14,5-9,-9-3,8-8,-7-1,8 2,-1-1,-1-1,12-5,-2 5,3-4,1 0,-1 6,0-7,14 1,-11 6,24-14,-24 14,24-5,-24-1,24 0,-10-1,-1-6,11 6,-10-9,13 0,-14 0,11 0,-10 0,-1 0,11 0,-24 0,24 0,-23 0,9 0,0 0,-9-8,9-1,-12-17,-1 6,13-17,-9 9,9-11,-12 3,-1 1,0-1,0 1,-9 9,7-7,-15 7,5 0,-5-7,-4 17,1-7,-7 9,4 0,-11 0,5 0,-6 1,0-1,0 0,0 0,0 1,0-1,0 0,0 0,0 0,0-9,0-3,0-22,0 9,0-23,0-7,0 0,10-13,-8 0,17 13,-16-13,6 17,-9 0,10 0,-8 13,8-10,-10 24,0-24,0 23,0-23,0 11,0-14,0-1,0 1,0 0,0 0,0 0,0 0,0 0,0 0,0 0,0 13,0-10,0 11,0-1,0 3,0 14,0-1,0 1,0-1,0 1,0-1,0 10,0 3,0 9,0 1,0-1,0 0,0 0,-16 7,12 0,-12 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6T10:02:24.61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30589 35984,'43'0,"-2"0,-6 0,14 0,-20 0,7 0,-13 0,3 0,-1 0,8 0,-17 0,8 0,-11 0,10 0,-7 0,17 0,-17 0,17 0,-7 0,-1 0,8 0,-7 0,9 0,-9 0,7 0,-17 0,17 0,-17 0,16-8,-16 0,17-10,-7 2,22-3,-9-7,9 4,1-5,-11 9,11-2,-14 2,0 8,1-6,-11 14,8-5,-17 7,7 0,-9 0,0 0,-7-7,5 6,-10-11,10 10,-11-10,11 10,-4-10,0 4,4 1,-5-5,1 10,-2-4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6T10:03:34.57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33423 11637,'-43'0,"-12"0,4 0,-31 0,-4 0,13 0,-6 0,40 7,-9 11,-1 3,10 13,-9-5,20 7,3-1,7 0,8 0,2 1,8-1,0 0,0 0,0 1,0-1,0 13,0-9,0 23,0-11,0 14,0-13,0 9,0 8,0 0,9 13,13-17,15 16,7-12,3 13,-4-17,-2-10,2 1,25 26,17 17,-27-48,-3-4,-5-1,10-3,4 1,16 17,8-10,17 17,-19-32,17 1,0-12,-1-10,1-4,-17-11,12 0,-28-10,11-11,-11-28,2-13,5-16,-15 7,-4 0,-18 19,-7-9,-6 9,-5-13,-10 0,-3-17,-9 13,0-50,0 7,0-16,-11 57,-4-2,-2-3,-3 0,-8-1,-4-1,-5-8,-3 0,3 10,-2 3,-4-2,-3 1,-4 6,-2 1,-1-2,0 6,-29-19,29 32,-3 4,-39-6,-20-6,-9 17,38 27,-12 2,28 12,-11 0,29 0,3 0,14 0,-1 8,10 0,3 8,7 7,2-7,5 7,3-9,6-1,0 1,0 0,0-1,0 1,0-1,0 1,-7 0,6-1,-5 10,6-13,0 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6T10:03:37.16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31842 16882,'0'26,"0"6,0 7,-8 0,6 22,-6-9,0 0,7 9,-7 20,8 20,0 0,0-8,0-28,0-13,9 10,3-11,10 14,-1 0,10 0,3 0,9 0,0-1,34 12,-29-22,8 5,5 1,22 14,-40-24,3 0,8-6,1-5,20 9,-18-5,3-1,44 14,6 12,-7-17,-17-13,12-2,-29-14,30 3,-30-12,-1-2,-6-11,-24 0,11 0,-24-6,8-11,-13-22,7-13,-5-13,-1 0,3-17,-1-4,3-17,-12 17,-2-13,-12 13,0 0,0 4,0 17,0 0,0 13,0-10,0 11,-10-15,-8 15,-15-11,3 10,-8 0,-4 0,-1 2,-6 8,-3-10,0 12,-13-3,13 11,-10-9,-6 6,-2-10,-12 8,17 6,0 19,0-8,0 18,0-8,0 10,0 0,0 0,0 0,-17 0,13 0,-13 0,17 10,-17 4,-4 9,-17 3,17-2,-13 1,30-3,-13 1,17-1,13-3,13-1,16-3,9-1,0 0,7-1,1-5,6-2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6T10:03:39.70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30053 21315,'-54'29,"21"-6,-2 25,12 0,2-9,-14 9,31-12,-19-1,21 0,-6 0,8 1,0-1,0 13,0-9,0 9,0-12,0-1,0 13,0-9,6 0,3-6,7-8,10 11,5 12,5-9,16 12,-14-14,24 5,-11-2,1-9,10 10,-11-19,14 9,0-9,-13-10,9-3,-22-9,23 0,-24 0,11 0,-1 0,-9 0,9 0,-13 0,1 0,-11-6,8-3,-7-15,9-4,0-7,1-1,-7-13,-3 11,-5-24,-3 23,3-23,-1 11,-8-1,-3-10,-9 10,0 0,0-10,0 10,0-13,0 0,0 0,-10 0,-2 0,-8 13,1 4,1 12,-8 1,7-1,-15 1,14-1,-13 9,5 1,-7 1,-1 5,10 2,-7 2,8 6,-11 0,10-4,-7 13,7-5,1 6,-8 0,7 0,-10 0,10 0,3 0,0 0,6 0,-6 0,9 6,0 1,1 7,-1-1,0 1,0-6,-9 5,7-5,-17 10,7-2,0-1,-7 3,7 5,0-5,1 15,1-15,6 5,-5-7,7 7,-8-5,6 5,-5-7,9-3,-1 11,0-8,-2 17,3-17,-4 16,4-16,-3 17,-7-7,4 9,-4-9,-1 7,9-17,-1 7,4-9,6-1,-1 1,-4-7,4-1,-6-6,7 0,1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6T10:03:43.35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30949 25137,'-36'0,"-13"0,11 0,-11 0,14 0,15 6,-2 2,13 15,-7 3,6 22,2 4,8 13,0-14,0 28,0-23,0 25,0-16,0-13,0 10,0-24,6 1,3-6,15-15,16 18,-1-7,39 17,-22-15,43 17,-13-10,16 1,1-2,20-9,-15-2,-2-10,-7-5,-13-11,16 0,-16 0,-4-19,0-9,-13-16,-1 0,-19 5,-11-9,-9 9,0-10,-20 24,-1-8,-8 7,0-23,0 10,0-39,-19 22,-9-43,-36 6,15 18,-29-16,1 27,-16-3,30 29,-4 4,3 12,-1 2,-8-10,-2 3,1 16,-1 3,1-7,-1 3,1 10,0 4,-1-2,1 0,-54 0,5 0,20 0,0 0,17 10,-13 3,39 29,-19-5,37 13,-7-12,21-2,5-11,7-1,8-11,2 1,6-1,0 1,0-6,0-2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6T10:03:45.13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23726 30983,'0'0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6T10:03:45.35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23726 30983,'0'0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6T10:03:46.52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31808 31448,'0'0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435100" y="3454400"/>
            <a:ext cx="21526500" cy="3568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264400"/>
            <a:ext cx="21526500" cy="1231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78900"/>
            <a:ext cx="19621500" cy="58511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07099"/>
            <a:ext cx="19621500" cy="990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50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63500" y="-1270000"/>
            <a:ext cx="24510997" cy="163491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4597400" y="177800"/>
            <a:ext cx="15180471" cy="10125584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435100" y="9677400"/>
            <a:ext cx="21526500" cy="1524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11430000"/>
            <a:ext cx="215265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800"/>
            <a:ext cx="453238" cy="461366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422400" y="4940300"/>
            <a:ext cx="21526500" cy="382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133985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435100" y="584200"/>
            <a:ext cx="10769600" cy="64643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378700"/>
            <a:ext cx="10769600" cy="535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3898900"/>
            <a:ext cx="21526500" cy="80518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322300" y="2184400"/>
            <a:ext cx="11519605" cy="1075612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1435100" y="1003300"/>
            <a:ext cx="21526500" cy="2209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422400" y="3302000"/>
            <a:ext cx="10109200" cy="93980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500"/>
              </a:spcBef>
              <a:defRPr sz="3800"/>
            </a:lvl1pPr>
            <a:lvl2pPr marL="914400" indent="-457200">
              <a:spcBef>
                <a:spcPts val="4500"/>
              </a:spcBef>
              <a:defRPr sz="3800"/>
            </a:lvl2pPr>
            <a:lvl3pPr marL="1371600" indent="-457200">
              <a:spcBef>
                <a:spcPts val="4500"/>
              </a:spcBef>
              <a:defRPr sz="3800"/>
            </a:lvl3pPr>
            <a:lvl4pPr marL="1828800" indent="-457200">
              <a:spcBef>
                <a:spcPts val="4500"/>
              </a:spcBef>
              <a:defRPr sz="3800"/>
            </a:lvl4pPr>
            <a:lvl5pPr marL="2286000" indent="-4572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3868400" y="6375400"/>
            <a:ext cx="9194800" cy="6570182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half" idx="14"/>
          </p:nvPr>
        </p:nvSpPr>
        <p:spPr>
          <a:xfrm>
            <a:off x="13550900" y="-419100"/>
            <a:ext cx="9512300" cy="95123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3462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1574800"/>
            <a:ext cx="21526500" cy="1056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435100" y="330200"/>
            <a:ext cx="21526500" cy="356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461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10922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6383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21844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7305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32766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38227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43688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49149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6.xml"/><Relationship Id="rId18" Type="http://schemas.openxmlformats.org/officeDocument/2006/relationships/customXml" Target="../ink/ink9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9.png"/><Relationship Id="rId17" Type="http://schemas.openxmlformats.org/officeDocument/2006/relationships/customXml" Target="../ink/ink8.xml"/><Relationship Id="rId2" Type="http://schemas.openxmlformats.org/officeDocument/2006/relationships/image" Target="../media/image4.png"/><Relationship Id="rId16" Type="http://schemas.openxmlformats.org/officeDocument/2006/relationships/image" Target="../media/image11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8.png"/><Relationship Id="rId19" Type="http://schemas.openxmlformats.org/officeDocument/2006/relationships/customXml" Target="../ink/ink10.xml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41703583_2880x1921.jpeg" descr="141703583_2880x1921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8784" r="19" b="8686"/>
          <a:stretch>
            <a:fillRect/>
          </a:stretch>
        </p:blipFill>
        <p:spPr>
          <a:xfrm>
            <a:off x="4404895" y="1087672"/>
            <a:ext cx="15177586" cy="8356601"/>
          </a:xfrm>
          <a:prstGeom prst="rect">
            <a:avLst/>
          </a:prstGeom>
        </p:spPr>
      </p:pic>
      <p:sp>
        <p:nvSpPr>
          <p:cNvPr id="120" name="视频1.1：开启编程的魔法之门"/>
          <p:cNvSpPr txBox="1">
            <a:spLocks noGrp="1"/>
          </p:cNvSpPr>
          <p:nvPr>
            <p:ph type="title"/>
          </p:nvPr>
        </p:nvSpPr>
        <p:spPr>
          <a:xfrm>
            <a:off x="1428750" y="11422682"/>
            <a:ext cx="21526500" cy="1524001"/>
          </a:xfrm>
          <a:prstGeom prst="rect">
            <a:avLst/>
          </a:prstGeom>
        </p:spPr>
        <p:txBody>
          <a:bodyPr>
            <a:normAutofit/>
          </a:bodyPr>
          <a:lstStyle>
            <a:lvl1pPr defTabSz="734694">
              <a:defRPr sz="8010">
                <a:effectLst>
                  <a:outerShdw blurRad="45212" dist="22606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altLang="zh-CN" dirty="0">
                <a:effectLst/>
              </a:rPr>
              <a:t>5.3</a:t>
            </a:r>
            <a:r>
              <a:rPr lang="zh-CN" altLang="en-US" dirty="0">
                <a:effectLst/>
              </a:rPr>
              <a:t> 流程图的示例</a:t>
            </a:r>
            <a:endParaRPr lang="zh-CN" altLang="zh-CN" dirty="0">
              <a:effectLst/>
            </a:endParaRPr>
          </a:p>
        </p:txBody>
      </p:sp>
      <p:sp>
        <p:nvSpPr>
          <p:cNvPr id="121" name="《探索Python的魔法世界》…"/>
          <p:cNvSpPr txBox="1">
            <a:spLocks noGrp="1"/>
          </p:cNvSpPr>
          <p:nvPr>
            <p:ph type="body" sz="half" idx="1"/>
          </p:nvPr>
        </p:nvSpPr>
        <p:spPr>
          <a:xfrm>
            <a:off x="2132660" y="8000851"/>
            <a:ext cx="19722055" cy="262935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《Python</a:t>
            </a:r>
            <a:r>
              <a:rPr lang="zh-CN" altLang="en-US" dirty="0"/>
              <a:t>青少年趣味编程</a:t>
            </a:r>
            <a:r>
              <a:rPr dirty="0"/>
              <a:t>》  </a:t>
            </a:r>
            <a:endParaRPr lang="en-US" altLang="zh-CN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endParaRPr lang="en-US" altLang="zh-CN" sz="4800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sz="4800" dirty="0" err="1"/>
              <a:t>小牛叔出品</a:t>
            </a:r>
            <a:endParaRPr sz="4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20" y="-431800"/>
            <a:ext cx="21526500" cy="3568700"/>
          </a:xfrm>
        </p:spPr>
        <p:txBody>
          <a:bodyPr/>
          <a:lstStyle/>
          <a:p>
            <a:r>
              <a:rPr lang="zh-CN" altLang="en-US" dirty="0">
                <a:effectLst/>
              </a:rPr>
              <a:t>示例</a:t>
            </a:r>
            <a:endParaRPr lang="zh-CN" altLang="zh-CN" dirty="0">
              <a:effectLst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D0840CC-892E-8E4D-AE46-E4C55E1456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20163" y="2303746"/>
            <a:ext cx="10612805" cy="1100318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ED0FC418-FC12-AA46-9B77-D1E303D930F9}"/>
                  </a:ext>
                </a:extLst>
              </p14:cNvPr>
              <p14:cNvContentPartPr/>
              <p14:nvPr/>
            </p14:nvContentPartPr>
            <p14:xfrm>
              <a:off x="11899440" y="2656800"/>
              <a:ext cx="367200" cy="31320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ED0FC418-FC12-AA46-9B77-D1E303D930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883600" y="2593440"/>
                <a:ext cx="39852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9CAF8B61-DD3D-3941-92AB-4815373DF26A}"/>
                  </a:ext>
                </a:extLst>
              </p14:cNvPr>
              <p14:cNvContentPartPr/>
              <p14:nvPr/>
            </p14:nvContentPartPr>
            <p14:xfrm>
              <a:off x="11012040" y="12839760"/>
              <a:ext cx="535680" cy="11484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9CAF8B61-DD3D-3941-92AB-4815373DF26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96200" y="12776400"/>
                <a:ext cx="56700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552B597D-F960-9D42-A80F-1CEC4039348E}"/>
                  </a:ext>
                </a:extLst>
              </p14:cNvPr>
              <p14:cNvContentPartPr/>
              <p14:nvPr/>
            </p14:nvContentPartPr>
            <p14:xfrm>
              <a:off x="11751120" y="4023360"/>
              <a:ext cx="833040" cy="9759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552B597D-F960-9D42-A80F-1CEC4039348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735280" y="3960000"/>
                <a:ext cx="864360" cy="11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009C3AAD-77D3-274F-9658-8C5873E6C7BC}"/>
                  </a:ext>
                </a:extLst>
              </p14:cNvPr>
              <p14:cNvContentPartPr/>
              <p14:nvPr/>
            </p14:nvContentPartPr>
            <p14:xfrm>
              <a:off x="11326680" y="6077520"/>
              <a:ext cx="891720" cy="83412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009C3AAD-77D3-274F-9658-8C5873E6C7B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310840" y="6014160"/>
                <a:ext cx="923040" cy="9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65746112-F13E-8346-BCF4-F2FA8A4190A1}"/>
                  </a:ext>
                </a:extLst>
              </p14:cNvPr>
              <p14:cNvContentPartPr/>
              <p14:nvPr/>
            </p14:nvContentPartPr>
            <p14:xfrm>
              <a:off x="10711800" y="7583760"/>
              <a:ext cx="552960" cy="55728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65746112-F13E-8346-BCF4-F2FA8A4190A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695960" y="7520400"/>
                <a:ext cx="584280" cy="68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113046D2-87AD-0744-B441-DD2E3329A100}"/>
                  </a:ext>
                </a:extLst>
              </p14:cNvPr>
              <p14:cNvContentPartPr/>
              <p14:nvPr/>
            </p14:nvContentPartPr>
            <p14:xfrm>
              <a:off x="10839240" y="9000000"/>
              <a:ext cx="851040" cy="47700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113046D2-87AD-0744-B441-DD2E3329A10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823400" y="8936640"/>
                <a:ext cx="882360" cy="6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69C5FB9E-9672-D14C-AD8A-ED573A3E2A3C}"/>
                  </a:ext>
                </a:extLst>
              </p14:cNvPr>
              <p14:cNvContentPartPr/>
              <p14:nvPr/>
            </p14:nvContentPartPr>
            <p14:xfrm>
              <a:off x="8541360" y="11153880"/>
              <a:ext cx="360" cy="36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69C5FB9E-9672-D14C-AD8A-ED573A3E2A3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525520" y="1109052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CE3E1FAA-D78C-2A44-AB01-193051BCE796}"/>
                  </a:ext>
                </a:extLst>
              </p14:cNvPr>
              <p14:cNvContentPartPr/>
              <p14:nvPr/>
            </p14:nvContentPartPr>
            <p14:xfrm>
              <a:off x="8541360" y="11153880"/>
              <a:ext cx="360" cy="36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CE3E1FAA-D78C-2A44-AB01-193051BCE79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525520" y="1109052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A0F581A3-B7F0-064A-A50C-CE45B6DE913A}"/>
                  </a:ext>
                </a:extLst>
              </p14:cNvPr>
              <p14:cNvContentPartPr/>
              <p14:nvPr/>
            </p14:nvContentPartPr>
            <p14:xfrm>
              <a:off x="11450880" y="11321280"/>
              <a:ext cx="360" cy="36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A0F581A3-B7F0-064A-A50C-CE45B6DE913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435040" y="1125792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8A84EFFB-0507-6246-9268-0B64E4232216}"/>
                  </a:ext>
                </a:extLst>
              </p14:cNvPr>
              <p14:cNvContentPartPr/>
              <p14:nvPr/>
            </p14:nvContentPartPr>
            <p14:xfrm>
              <a:off x="13790520" y="10289520"/>
              <a:ext cx="856440" cy="113292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8A84EFFB-0507-6246-9268-0B64E423221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3774680" y="10226160"/>
                <a:ext cx="887760" cy="1259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11949</TotalTime>
  <Words>12</Words>
  <Application>Microsoft Macintosh PowerPoint</Application>
  <PresentationFormat>自定义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Helvetica Neue</vt:lpstr>
      <vt:lpstr>Helvetica Neue Medium</vt:lpstr>
      <vt:lpstr>New_Template2</vt:lpstr>
      <vt:lpstr>5.3 流程图的示例</vt:lpstr>
      <vt:lpstr>示例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视频1.1：开启编程的魔法之门</dc:title>
  <cp:lastModifiedBy>张彦</cp:lastModifiedBy>
  <cp:revision>56</cp:revision>
  <dcterms:modified xsi:type="dcterms:W3CDTF">2020-01-26T11:05:31Z</dcterms:modified>
</cp:coreProperties>
</file>