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713"/>
  </p:normalViewPr>
  <p:slideViewPr>
    <p:cSldViewPr snapToGrid="0" snapToObjects="1">
      <p:cViewPr varScale="1">
        <p:scale>
          <a:sx n="54" d="100"/>
          <a:sy n="54" d="100"/>
        </p:scale>
        <p:origin x="5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5.4</a:t>
            </a:r>
            <a:r>
              <a:rPr lang="zh-CN" altLang="en-US" dirty="0">
                <a:effectLst/>
              </a:rPr>
              <a:t>  九九乘法表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667" y="0"/>
            <a:ext cx="21526500" cy="3568700"/>
          </a:xfrm>
        </p:spPr>
        <p:txBody>
          <a:bodyPr/>
          <a:lstStyle/>
          <a:p>
            <a:r>
              <a:rPr lang="zh-CN" altLang="en-US" dirty="0">
                <a:effectLst/>
              </a:rPr>
              <a:t>打印表格</a:t>
            </a:r>
            <a:endParaRPr lang="zh-CN" altLang="zh-CN" dirty="0">
              <a:effectLst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E99BFA1-4446-A14E-9A4C-C92B1D6FD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394" y="4291931"/>
            <a:ext cx="17571046" cy="832117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962526"/>
            <a:ext cx="21526500" cy="3568700"/>
          </a:xfrm>
        </p:spPr>
        <p:txBody>
          <a:bodyPr/>
          <a:lstStyle/>
          <a:p>
            <a:r>
              <a:rPr lang="zh-CN" altLang="en-US" dirty="0">
                <a:effectLst/>
              </a:rPr>
              <a:t>打印表格</a:t>
            </a:r>
            <a:endParaRPr lang="zh-CN" altLang="zh-CN" dirty="0">
              <a:effectLst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35051D3-C03E-094F-83E8-9C5BAE02B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531" y="1924717"/>
            <a:ext cx="16754757" cy="114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9596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962526"/>
            <a:ext cx="21526500" cy="3568700"/>
          </a:xfrm>
        </p:spPr>
        <p:txBody>
          <a:bodyPr/>
          <a:lstStyle/>
          <a:p>
            <a:r>
              <a:rPr lang="zh-CN" altLang="en-US" dirty="0">
                <a:effectLst/>
              </a:rPr>
              <a:t>由外向内分析</a:t>
            </a:r>
            <a:endParaRPr lang="zh-CN" altLang="zh-CN" dirty="0">
              <a:effectLst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C49A3E-30A1-9F4D-8336-5CB7D6BB65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46198" y="1914556"/>
            <a:ext cx="7862637" cy="1180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71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962526"/>
            <a:ext cx="21526500" cy="3568700"/>
          </a:xfrm>
        </p:spPr>
        <p:txBody>
          <a:bodyPr/>
          <a:lstStyle/>
          <a:p>
            <a:r>
              <a:rPr lang="zh-CN" altLang="en-US" dirty="0">
                <a:effectLst/>
              </a:rPr>
              <a:t>由外向内分析</a:t>
            </a:r>
            <a:endParaRPr lang="zh-CN" altLang="zh-CN" dirty="0"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72D729-88E4-5F4E-A6C5-2638610C1C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67394" y="2037815"/>
            <a:ext cx="14092205" cy="1138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6825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11894</TotalTime>
  <Words>22</Words>
  <Application>Microsoft Macintosh PowerPoint</Application>
  <PresentationFormat>自定义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Helvetica Neue</vt:lpstr>
      <vt:lpstr>Helvetica Neue Medium</vt:lpstr>
      <vt:lpstr>New_Template2</vt:lpstr>
      <vt:lpstr>5.4  九九乘法表</vt:lpstr>
      <vt:lpstr>打印表格</vt:lpstr>
      <vt:lpstr>打印表格</vt:lpstr>
      <vt:lpstr>由外向内分析</vt:lpstr>
      <vt:lpstr>由外向内分析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55</cp:revision>
  <dcterms:modified xsi:type="dcterms:W3CDTF">2020-01-26T09:02:56Z</dcterms:modified>
</cp:coreProperties>
</file>