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5.5</a:t>
            </a:r>
            <a:r>
              <a:rPr lang="zh-CN" altLang="en-US" dirty="0">
                <a:effectLst/>
              </a:rPr>
              <a:t>  九九乘法表 代码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962526"/>
            <a:ext cx="21526500" cy="3568700"/>
          </a:xfrm>
        </p:spPr>
        <p:txBody>
          <a:bodyPr/>
          <a:lstStyle/>
          <a:p>
            <a:r>
              <a:rPr lang="zh-CN" altLang="en-US" dirty="0">
                <a:effectLst/>
              </a:rPr>
              <a:t>由内向外分析</a:t>
            </a:r>
            <a:endParaRPr lang="zh-CN" altLang="zh-CN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72D729-88E4-5F4E-A6C5-2638610C1C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6026" y="1893436"/>
            <a:ext cx="14092205" cy="113894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CAC496C-EA0D-ED4F-A4FF-86E9E8122EAB}"/>
              </a:ext>
            </a:extLst>
          </p:cNvPr>
          <p:cNvSpPr/>
          <p:nvPr/>
        </p:nvSpPr>
        <p:spPr>
          <a:xfrm>
            <a:off x="13239401" y="6534834"/>
            <a:ext cx="9476221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AA373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("</a:t>
            </a:r>
            <a:r>
              <a:rPr lang="zh-CN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┃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%2d</a:t>
            </a:r>
            <a:r>
              <a:rPr lang="en-US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×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%-2d</a:t>
            </a:r>
            <a:r>
              <a:rPr lang="en-US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%2d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"%(</a:t>
            </a:r>
            <a:r>
              <a:rPr lang="en-US" altLang="zh-CN" sz="3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j</a:t>
            </a:r>
            <a:r>
              <a:rPr lang="en-US" altLang="zh-CN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en-US" altLang="zh-CN" sz="3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en-US" altLang="zh-CN" sz="3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j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),</a:t>
            </a:r>
            <a:r>
              <a:rPr lang="en-US" altLang="zh-CN" sz="3600" dirty="0">
                <a:solidFill>
                  <a:srgbClr val="7A3E9D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='')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A64293-0625-E24D-BB9A-FA2C3AF7E22F}"/>
              </a:ext>
            </a:extLst>
          </p:cNvPr>
          <p:cNvSpPr/>
          <p:nvPr/>
        </p:nvSpPr>
        <p:spPr>
          <a:xfrm>
            <a:off x="8454189" y="9355499"/>
            <a:ext cx="12192000" cy="1754326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b="1" dirty="0">
                <a:solidFill>
                  <a:srgbClr val="AA373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(('</a:t>
            </a:r>
            <a:r>
              <a:rPr lang="zh-CN" altLang="zh-CN" sz="54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┣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4B69C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if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  <a:r>
              <a:rPr lang="en-US" altLang="zh-CN" sz="54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4B69C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else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zh-CN" altLang="zh-CN" sz="54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┏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54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</a:t>
            </a:r>
            <a:r>
              <a:rPr lang="en-US" altLang="zh-CN" sz="54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zh-CN" altLang="zh-CN" sz="54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╋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en-US" altLang="zh-CN" sz="54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zh-CN" altLang="zh-CN" sz="54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</a:t>
            </a:r>
            <a:r>
              <a:rPr lang="en-US" altLang="zh-CN" sz="54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zh-CN" altLang="zh-CN" sz="54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┓</a:t>
            </a:r>
            <a:r>
              <a:rPr lang="en-US" altLang="zh-CN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r>
              <a:rPr lang="en-US" altLang="zh-CN" sz="5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5051D3-C03E-094F-83E8-9C5BAE02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61" y="192506"/>
            <a:ext cx="19581988" cy="133309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AE5E7F6-7771-844A-9588-3EEE73D9976A}"/>
              </a:ext>
            </a:extLst>
          </p:cNvPr>
          <p:cNvSpPr/>
          <p:nvPr/>
        </p:nvSpPr>
        <p:spPr>
          <a:xfrm>
            <a:off x="10343801" y="6618664"/>
            <a:ext cx="9476221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AA373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("</a:t>
            </a:r>
            <a:r>
              <a:rPr lang="zh-CN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┃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%2d</a:t>
            </a:r>
            <a:r>
              <a:rPr lang="en-US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×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%-2d</a:t>
            </a:r>
            <a:r>
              <a:rPr lang="en-US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%2d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"%(</a:t>
            </a:r>
            <a:r>
              <a:rPr lang="en-US" altLang="zh-CN" sz="3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j</a:t>
            </a:r>
            <a:r>
              <a:rPr lang="en-US" altLang="zh-CN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en-US" altLang="zh-CN" sz="3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en-US" altLang="zh-CN" sz="3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j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),</a:t>
            </a:r>
            <a:r>
              <a:rPr lang="en-US" altLang="zh-CN" sz="3600" dirty="0">
                <a:solidFill>
                  <a:srgbClr val="7A3E9D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='')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1ECD34-17A3-3242-BD8D-EAB0575F3502}"/>
              </a:ext>
            </a:extLst>
          </p:cNvPr>
          <p:cNvSpPr/>
          <p:nvPr/>
        </p:nvSpPr>
        <p:spPr>
          <a:xfrm>
            <a:off x="8915649" y="4448219"/>
            <a:ext cx="12192000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AA373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(('</a:t>
            </a:r>
            <a:r>
              <a:rPr lang="zh-CN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┣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4B69C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if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4B69C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else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zh-CN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┏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zh-CN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╋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zh-CN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</a:t>
            </a:r>
            <a:r>
              <a:rPr lang="en-US" altLang="zh-CN" sz="3600" dirty="0">
                <a:solidFill>
                  <a:srgbClr val="9C5D27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zh-CN" altLang="zh-CN" sz="3600" dirty="0">
                <a:solidFill>
                  <a:srgbClr val="448C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┓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r>
              <a:rPr lang="en-US" altLang="zh-CN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999351-F8DA-9E46-BDE7-5D8DD05A1D3A}"/>
              </a:ext>
            </a:extLst>
          </p:cNvPr>
          <p:cNvSpPr>
            <a:spLocks/>
          </p:cNvSpPr>
          <p:nvPr/>
        </p:nvSpPr>
        <p:spPr>
          <a:xfrm>
            <a:off x="1981200" y="11704321"/>
            <a:ext cx="10576560" cy="1088244"/>
          </a:xfrm>
          <a:prstGeom prst="rect">
            <a:avLst/>
          </a:prstGeom>
          <a:solidFill>
            <a:srgbClr val="FFFFFF"/>
          </a:solidFill>
        </p:spPr>
        <p:txBody>
          <a:bodyPr wrap="none" numCol="1" anchor="b">
            <a:noAutofit/>
          </a:bodyPr>
          <a:lstStyle/>
          <a:p>
            <a:pPr marL="265430" indent="2540" algn="just"/>
            <a:r>
              <a:rPr lang="en-US" altLang="zh-CN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┗</a:t>
            </a:r>
            <a:r>
              <a:rPr lang="en-US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 + ('</a:t>
            </a:r>
            <a:r>
              <a:rPr lang="zh-CN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'*8 + '</a:t>
            </a:r>
            <a:r>
              <a:rPr lang="zh-CN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┻</a:t>
            </a:r>
            <a:r>
              <a:rPr lang="en-US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')*8 + '</a:t>
            </a:r>
            <a:r>
              <a:rPr lang="zh-CN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'*8 + '</a:t>
            </a:r>
            <a:r>
              <a:rPr lang="zh-CN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┛</a:t>
            </a:r>
            <a:r>
              <a:rPr lang="en-US" altLang="zh-CN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3600" dirty="0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09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52A28E6-AC1A-FB4B-9832-69A40273355A}"/>
              </a:ext>
            </a:extLst>
          </p:cNvPr>
          <p:cNvSpPr/>
          <p:nvPr/>
        </p:nvSpPr>
        <p:spPr>
          <a:xfrm>
            <a:off x="1889760" y="2396055"/>
            <a:ext cx="21427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in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range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(1,10):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(('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┣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 if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&gt;1 else 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┏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 + ('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'*8 + 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╋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 * (i-1) + 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'*8 + 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┓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  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for j in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range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(1,i+1):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("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┃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%2d×%-2d=%2d"%(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j,i,i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*j),end='')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┃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┗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 + ('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'*8 + 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┻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')*8 + 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━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'*8 + 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┛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27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11953</TotalTime>
  <Words>253</Words>
  <Application>Microsoft Macintosh PowerPoint</Application>
  <PresentationFormat>自定义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5.5  九九乘法表 代码</vt:lpstr>
      <vt:lpstr>由内向外分析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57</cp:revision>
  <dcterms:modified xsi:type="dcterms:W3CDTF">2020-01-26T11:19:57Z</dcterms:modified>
</cp:coreProperties>
</file>