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62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713"/>
  </p:normalViewPr>
  <p:slideViewPr>
    <p:cSldViewPr snapToGrid="0" snapToObjects="1">
      <p:cViewPr varScale="1">
        <p:scale>
          <a:sx n="54" d="100"/>
          <a:sy n="54" d="100"/>
        </p:scale>
        <p:origin x="56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1422682"/>
            <a:ext cx="21526500" cy="1524001"/>
          </a:xfrm>
          <a:prstGeom prst="rect">
            <a:avLst/>
          </a:prstGeom>
        </p:spPr>
        <p:txBody>
          <a:bodyPr>
            <a:normAutofit/>
          </a:bodyPr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6.1</a:t>
            </a:r>
            <a:r>
              <a:rPr lang="zh-CN" altLang="en-US" dirty="0">
                <a:effectLst/>
              </a:rPr>
              <a:t> 函数介绍</a:t>
            </a:r>
            <a:endParaRPr lang="zh-CN" altLang="zh-CN" dirty="0">
              <a:effectLst/>
            </a:endParaRP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、什么是函数？</a:t>
            </a:r>
            <a:endParaRPr lang="zh-CN" altLang="zh-CN" dirty="0">
              <a:effectLst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50D2E3-BFB4-0E48-A0C0-14D7EF9DC679}"/>
              </a:ext>
            </a:extLst>
          </p:cNvPr>
          <p:cNvSpPr/>
          <p:nvPr/>
        </p:nvSpPr>
        <p:spPr>
          <a:xfrm>
            <a:off x="1227221" y="3903345"/>
            <a:ext cx="1352349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l"/>
            <a:r>
              <a:rPr lang="zh-CN" altLang="zh-CN" sz="5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可以看成是某段语句的节选，通常把一段完成特定功能的计算机语句组成函数，请注意节选的这段语句不是无意义的组合，而是用来完成单个比较完整的功能（比如计算面积）。这样在下次需要这个功能的时候，能通过函数的调用实现，而不需要重复地写相同的语句。</a:t>
            </a:r>
          </a:p>
        </p:txBody>
      </p:sp>
    </p:spTree>
    <p:extLst>
      <p:ext uri="{BB962C8B-B14F-4D97-AF65-F5344CB8AC3E}">
        <p14:creationId xmlns:p14="http://schemas.microsoft.com/office/powerpoint/2010/main" val="325566825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、函数的定义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9103895" y="4060526"/>
            <a:ext cx="1219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5430" indent="2540" algn="just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def </a:t>
            </a:r>
            <a:r>
              <a:rPr lang="en-US" altLang="zh-CN" sz="5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sayHello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():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	print(‘Hello’)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76103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、函数的参数、返回值</a:t>
            </a:r>
            <a:endParaRPr lang="zh-CN" altLang="zh-CN" dirty="0">
              <a:effectLst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BC6828F-30D3-884C-9574-313F835D6EC9}"/>
              </a:ext>
            </a:extLst>
          </p:cNvPr>
          <p:cNvSpPr/>
          <p:nvPr/>
        </p:nvSpPr>
        <p:spPr>
          <a:xfrm>
            <a:off x="5293895" y="3911866"/>
            <a:ext cx="155688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just"/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import random</a:t>
            </a:r>
            <a:endParaRPr lang="zh-CN" altLang="zh-CN" sz="36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def </a:t>
            </a:r>
            <a:r>
              <a:rPr lang="en-US" altLang="zh-CN" sz="3600" b="1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washCard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(cards=None):</a:t>
            </a:r>
            <a:endParaRPr lang="zh-CN" altLang="zh-CN" sz="36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if cards is None:</a:t>
            </a:r>
            <a:endParaRPr lang="zh-CN" altLang="zh-CN" sz="36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    cards = [str(x) for x in </a:t>
            </a:r>
            <a:r>
              <a:rPr lang="en-US" altLang="zh-CN" sz="36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range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(2,11)] + ['J','Q','K','A']</a:t>
            </a:r>
            <a:endParaRPr lang="zh-CN" altLang="zh-CN" sz="36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for </a:t>
            </a:r>
            <a:r>
              <a:rPr lang="en-US" altLang="zh-CN" sz="36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in </a:t>
            </a:r>
            <a:r>
              <a:rPr lang="en-US" altLang="zh-CN" sz="36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range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3600" b="1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len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(cards)):</a:t>
            </a:r>
            <a:endParaRPr lang="zh-CN" altLang="zh-CN" sz="36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sz="36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cards.append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36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cards.pop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36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random.randint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(0,</a:t>
            </a:r>
            <a:r>
              <a:rPr lang="en-US" altLang="zh-CN" sz="36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600" b="1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len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(cards)-1)))</a:t>
            </a:r>
            <a:endParaRPr lang="zh-CN" altLang="zh-CN" sz="36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return cards</a:t>
            </a:r>
            <a:endParaRPr lang="zh-CN" altLang="zh-CN" sz="36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36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print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36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washCard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())</a:t>
            </a:r>
            <a:endParaRPr lang="zh-CN" altLang="zh-CN" sz="36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786460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11964</TotalTime>
  <Words>188</Words>
  <Application>Microsoft Macintosh PowerPoint</Application>
  <PresentationFormat>自定义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Helvetica Neue</vt:lpstr>
      <vt:lpstr>Helvetica Neue Medium</vt:lpstr>
      <vt:lpstr>New_Template2</vt:lpstr>
      <vt:lpstr>6.1 函数介绍</vt:lpstr>
      <vt:lpstr>1、什么是函数？</vt:lpstr>
      <vt:lpstr>2、函数的定义</vt:lpstr>
      <vt:lpstr>3、函数的参数、返回值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58</cp:revision>
  <dcterms:modified xsi:type="dcterms:W3CDTF">2020-01-26T11:30:25Z</dcterms:modified>
</cp:coreProperties>
</file>