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6.2</a:t>
            </a:r>
            <a:r>
              <a:rPr lang="zh-CN" altLang="en-US" dirty="0">
                <a:effectLst/>
              </a:rPr>
              <a:t> 函数变量与参数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、变量也可以装下函数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7132320" y="3487846"/>
            <a:ext cx="1219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def </a:t>
            </a:r>
            <a:r>
              <a:rPr lang="en-US" altLang="zh-CN" sz="48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sayHappy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(name):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4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("Happy Birthday:"+ name)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sayHappy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('Queen')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sayHappy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('King’)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sh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sayHappy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sh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en-US" altLang="zh-CN" sz="48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zhang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48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、参数当中使用函数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 err="1">
                <a:effectLst/>
              </a:rPr>
              <a:t>sayHappy</a:t>
            </a:r>
            <a:r>
              <a:rPr lang="en-US" altLang="zh-CN" dirty="0">
                <a:effectLst/>
              </a:rPr>
              <a:t>(name):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("Happy Birthday:"+ name)</a:t>
            </a:r>
            <a:endParaRPr lang="zh-CN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(name):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("Good days:"+ name)</a:t>
            </a:r>
          </a:p>
          <a:p>
            <a:pPr algn="l"/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meet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name,say</a:t>
            </a:r>
            <a:r>
              <a:rPr lang="en-US" altLang="zh-CN" dirty="0">
                <a:effectLst/>
              </a:rPr>
              <a:t>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('You meet ' + name)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say(name)</a:t>
            </a:r>
            <a:endParaRPr lang="zh-CN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meet('</a:t>
            </a:r>
            <a:r>
              <a:rPr lang="en-US" altLang="zh-CN" dirty="0" err="1">
                <a:effectLst/>
              </a:rPr>
              <a:t>zhang</a:t>
            </a:r>
            <a:r>
              <a:rPr lang="en-US" altLang="zh-CN" dirty="0">
                <a:effectLst/>
              </a:rPr>
              <a:t>',</a:t>
            </a:r>
            <a:r>
              <a:rPr lang="en-US" altLang="zh-CN" dirty="0" err="1">
                <a:effectLst/>
              </a:rPr>
              <a:t>sayHappy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meet('</a:t>
            </a:r>
            <a:r>
              <a:rPr lang="en-US" altLang="zh-CN" dirty="0" err="1">
                <a:effectLst/>
              </a:rPr>
              <a:t>zhang</a:t>
            </a:r>
            <a:r>
              <a:rPr lang="en-US" altLang="zh-CN" dirty="0">
                <a:effectLst/>
              </a:rPr>
              <a:t>',</a:t>
            </a:r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、参数的名称调用方式</a:t>
            </a:r>
            <a:endParaRPr lang="zh-C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6828F-30D3-884C-9574-313F835D6EC9}"/>
              </a:ext>
            </a:extLst>
          </p:cNvPr>
          <p:cNvSpPr/>
          <p:nvPr/>
        </p:nvSpPr>
        <p:spPr>
          <a:xfrm>
            <a:off x="1432561" y="3911866"/>
            <a:ext cx="225552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name,week</a:t>
            </a:r>
            <a:r>
              <a:rPr lang="en-US" altLang="zh-CN" dirty="0">
                <a:effectLst/>
              </a:rPr>
              <a:t>='',weather=''):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("Hello " + name + ". ",end = '')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(("Wish you have a nice " + week + ". ") </a:t>
            </a:r>
          </a:p>
          <a:p>
            <a:pPr algn="l"/>
            <a:r>
              <a:rPr lang="en-US" altLang="zh-CN" dirty="0">
                <a:effectLst/>
              </a:rPr>
              <a:t>if week !='' else '',end = '')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(("We have a " + weather + " </a:t>
            </a:r>
            <a:r>
              <a:rPr lang="en-US" altLang="zh-CN" dirty="0" err="1">
                <a:effectLst/>
              </a:rPr>
              <a:t>day,isn't</a:t>
            </a:r>
            <a:r>
              <a:rPr lang="en-US" altLang="zh-CN" dirty="0">
                <a:effectLst/>
              </a:rPr>
              <a:t> it?") if weather !='' else ’’)</a:t>
            </a:r>
            <a:endParaRPr lang="zh-CN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zhang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zhang</a:t>
            </a:r>
            <a:r>
              <a:rPr lang="en-US" altLang="zh-CN" dirty="0">
                <a:effectLst/>
              </a:rPr>
              <a:t>','</a:t>
            </a:r>
            <a:r>
              <a:rPr lang="en-US" altLang="zh-CN" dirty="0" err="1">
                <a:effectLst/>
              </a:rPr>
              <a:t>Friday','good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(name = '</a:t>
            </a:r>
            <a:r>
              <a:rPr lang="en-US" altLang="zh-CN" dirty="0" err="1">
                <a:effectLst/>
              </a:rPr>
              <a:t>zhang</a:t>
            </a:r>
            <a:r>
              <a:rPr lang="en-US" altLang="zh-CN" dirty="0">
                <a:effectLst/>
              </a:rPr>
              <a:t>',weather = 'fine')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zhang</a:t>
            </a:r>
            <a:r>
              <a:rPr lang="en-US" altLang="zh-CN" dirty="0">
                <a:effectLst/>
              </a:rPr>
              <a:t>',week='Monday')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8646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 *运算</a:t>
            </a:r>
            <a:endParaRPr lang="zh-C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6828F-30D3-884C-9574-313F835D6EC9}"/>
              </a:ext>
            </a:extLst>
          </p:cNvPr>
          <p:cNvSpPr/>
          <p:nvPr/>
        </p:nvSpPr>
        <p:spPr>
          <a:xfrm>
            <a:off x="3413761" y="4155706"/>
            <a:ext cx="2255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(*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for name in 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("Hello "+ name)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Herny</a:t>
            </a:r>
            <a:r>
              <a:rPr lang="en-US" altLang="zh-CN" dirty="0">
                <a:effectLst/>
              </a:rPr>
              <a:t>','</a:t>
            </a:r>
            <a:r>
              <a:rPr lang="en-US" altLang="zh-CN" dirty="0" err="1">
                <a:effectLst/>
              </a:rPr>
              <a:t>Partinton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('</a:t>
            </a:r>
            <a:r>
              <a:rPr lang="en-US" altLang="zh-CN" dirty="0" err="1">
                <a:effectLst/>
              </a:rPr>
              <a:t>Herny</a:t>
            </a:r>
            <a:r>
              <a:rPr lang="en-US" altLang="zh-CN" dirty="0">
                <a:effectLst/>
              </a:rPr>
              <a:t>','</a:t>
            </a:r>
            <a:r>
              <a:rPr lang="en-US" altLang="zh-CN" dirty="0" err="1">
                <a:effectLst/>
              </a:rPr>
              <a:t>Partinton</a:t>
            </a:r>
            <a:r>
              <a:rPr lang="en-US" altLang="zh-CN" dirty="0">
                <a:effectLst/>
              </a:rPr>
              <a:t>','Tony Spark')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57983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、 **运算</a:t>
            </a:r>
            <a:endParaRPr lang="zh-C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6828F-30D3-884C-9574-313F835D6EC9}"/>
              </a:ext>
            </a:extLst>
          </p:cNvPr>
          <p:cNvSpPr/>
          <p:nvPr/>
        </p:nvSpPr>
        <p:spPr>
          <a:xfrm>
            <a:off x="3413761" y="4155706"/>
            <a:ext cx="22555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(**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('Hello ' + 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['name'])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('We have a ' + 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['weather'] + ' day')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('What a nice ' + </a:t>
            </a:r>
            <a:r>
              <a:rPr lang="en-US" altLang="zh-CN" dirty="0" err="1">
                <a:effectLst/>
              </a:rPr>
              <a:t>args</a:t>
            </a:r>
            <a:r>
              <a:rPr lang="en-US" altLang="zh-CN" dirty="0">
                <a:effectLst/>
              </a:rPr>
              <a:t>['week'] + ' today')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 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sayHello</a:t>
            </a:r>
            <a:r>
              <a:rPr lang="en-US" altLang="zh-CN" dirty="0">
                <a:effectLst/>
              </a:rPr>
              <a:t>(name="</a:t>
            </a:r>
            <a:r>
              <a:rPr lang="en-US" altLang="zh-CN" dirty="0" err="1">
                <a:effectLst/>
              </a:rPr>
              <a:t>Joe",week</a:t>
            </a:r>
            <a:r>
              <a:rPr lang="en-US" altLang="zh-CN" dirty="0">
                <a:effectLst/>
              </a:rPr>
              <a:t>="</a:t>
            </a:r>
            <a:r>
              <a:rPr lang="en-US" altLang="zh-CN" dirty="0" err="1">
                <a:effectLst/>
              </a:rPr>
              <a:t>Monday",weather</a:t>
            </a:r>
            <a:r>
              <a:rPr lang="en-US" altLang="zh-CN" dirty="0">
                <a:effectLst/>
              </a:rPr>
              <a:t>="sunny")	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51329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11973</TotalTime>
  <Words>311</Words>
  <Application>Microsoft Macintosh PowerPoint</Application>
  <PresentationFormat>自定义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Medium</vt:lpstr>
      <vt:lpstr>New_Template2</vt:lpstr>
      <vt:lpstr>6.2 函数变量与参数</vt:lpstr>
      <vt:lpstr>1、变量也可以装下函数</vt:lpstr>
      <vt:lpstr>2、参数当中使用函数</vt:lpstr>
      <vt:lpstr>3、参数的名称调用方式</vt:lpstr>
      <vt:lpstr>4、 *运算</vt:lpstr>
      <vt:lpstr>5、 **运算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61</cp:revision>
  <dcterms:modified xsi:type="dcterms:W3CDTF">2020-01-26T11:39:03Z</dcterms:modified>
</cp:coreProperties>
</file>