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6.3</a:t>
            </a:r>
            <a:r>
              <a:rPr lang="zh-CN" altLang="en-US" dirty="0">
                <a:effectLst/>
              </a:rPr>
              <a:t> 模块与函数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、系统内置模块的使用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7132320" y="3487846"/>
            <a:ext cx="1219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random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from…Import…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87" y="-42190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、自定义模块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7A4F72-F20F-FD4A-BBB2-6C291A65702C}"/>
              </a:ext>
            </a:extLst>
          </p:cNvPr>
          <p:cNvSpPr/>
          <p:nvPr/>
        </p:nvSpPr>
        <p:spPr>
          <a:xfrm>
            <a:off x="478987" y="2534510"/>
            <a:ext cx="12192000" cy="100642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牌的字符</a:t>
            </a:r>
          </a:p>
          <a:p>
            <a:pPr marL="265430" indent="2540" algn="just"/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cardText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[str(number) for number in </a:t>
            </a:r>
            <a:r>
              <a:rPr lang="en-US" altLang="zh-CN" sz="36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range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(2,11)] + ['J','Q','K','A']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牌的花色</a:t>
            </a:r>
          </a:p>
          <a:p>
            <a:pPr marL="265430" indent="2540" algn="just"/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cardSuit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list(</a:t>
            </a:r>
            <a:r>
              <a:rPr lang="en-US" altLang="zh-CN" sz="36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reversed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(['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pple Color Emoji" pitchFamily="2" charset="0"/>
                <a:ea typeface="黑体" panose="02010609060101010101" pitchFamily="49" charset="-122"/>
                <a:cs typeface="Apple Color Emoji" pitchFamily="2" charset="0"/>
              </a:rPr>
              <a:t>♠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Segoe UI Symbol" panose="020B0502040204020203" pitchFamily="34" charset="0"/>
                <a:ea typeface="黑体" panose="02010609060101010101" pitchFamily="49" charset="-122"/>
                <a:cs typeface="Segoe UI Symbol" panose="020B0502040204020203" pitchFamily="34" charset="0"/>
              </a:rPr>
              <a:t>♡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pple Color Emoji" pitchFamily="2" charset="0"/>
                <a:ea typeface="黑体" panose="02010609060101010101" pitchFamily="49" charset="-122"/>
                <a:cs typeface="Apple Color Emoji" pitchFamily="2" charset="0"/>
              </a:rPr>
              <a:t>♣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Segoe UI Symbol" panose="020B0502040204020203" pitchFamily="34" charset="0"/>
                <a:ea typeface="黑体" panose="02010609060101010101" pitchFamily="49" charset="-122"/>
                <a:cs typeface="Segoe UI Symbol" panose="020B0502040204020203" pitchFamily="34" charset="0"/>
              </a:rPr>
              <a:t>♢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']))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牌的牌力</a:t>
            </a: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生成整个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54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张牌</a:t>
            </a:r>
          </a:p>
          <a:p>
            <a:pPr marL="265430" indent="2540" algn="just"/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cardsPower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{s +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t:cardText.index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(t) for t in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cardText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for s in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cardSuit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加入小鬼和大鬼</a:t>
            </a:r>
          </a:p>
          <a:p>
            <a:pPr marL="265430" indent="2540" algn="just"/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cardsPower.update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({'Joker-':13,'Joker+':14})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形成有顺序的一套牌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此时没有大小鬼</a:t>
            </a: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 = [s + t for t in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cardText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for s in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cardSuit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洗牌</a:t>
            </a: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random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def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washCards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():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random.shuffle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(cards)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return cards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F1789E-25FF-F944-A47E-0FCBF4536A19}"/>
              </a:ext>
            </a:extLst>
          </p:cNvPr>
          <p:cNvSpPr/>
          <p:nvPr/>
        </p:nvSpPr>
        <p:spPr>
          <a:xfrm>
            <a:off x="14173200" y="2703016"/>
            <a:ext cx="1219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</a:t>
            </a:r>
            <a:r>
              <a:rPr lang="en-US" altLang="zh-CN" sz="4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pokeTools</a:t>
            </a:r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牌字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sz="4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pokeTools.cardText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花色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sz="4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pokeTools.cardSuit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牌力表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sz="4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pokeTools.cardsPower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牌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sz="4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pokeTools.cards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洗牌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sz="4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pokeTools.washCards</a:t>
            </a:r>
            <a:r>
              <a:rPr lang="en-US" altLang="zh-CN" sz="4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())</a:t>
            </a:r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8646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11986</TotalTime>
  <Words>217</Words>
  <Application>Microsoft Macintosh PowerPoint</Application>
  <PresentationFormat>自定义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Apple Color Emoji</vt:lpstr>
      <vt:lpstr>Arial</vt:lpstr>
      <vt:lpstr>Helvetica Neue</vt:lpstr>
      <vt:lpstr>Helvetica Neue Medium</vt:lpstr>
      <vt:lpstr>Segoe UI Symbol</vt:lpstr>
      <vt:lpstr>New_Template2</vt:lpstr>
      <vt:lpstr>6.3 模块与函数</vt:lpstr>
      <vt:lpstr>1、系统内置模块的使用</vt:lpstr>
      <vt:lpstr>2、from…Import…</vt:lpstr>
      <vt:lpstr>3、自定义模块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63</cp:revision>
  <dcterms:modified xsi:type="dcterms:W3CDTF">2020-01-26T11:52:47Z</dcterms:modified>
</cp:coreProperties>
</file>