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a4.att.hudong.com/21/03/01300000207463121674036700805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6.6</a:t>
            </a:r>
            <a:r>
              <a:rPr lang="zh-CN" altLang="en-US" dirty="0">
                <a:effectLst/>
              </a:rPr>
              <a:t> 函数的递归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、递归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2407920" y="3640246"/>
            <a:ext cx="205130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就是：函数自己调用自己</a:t>
            </a:r>
            <a:endParaRPr lang="zh-CN" altLang="zh-CN" dirty="0"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150D77-AFDE-BD4F-9A10-894D20AD0C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6690" y="4965290"/>
            <a:ext cx="14972030" cy="69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、解法示例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7F075-BFE5-3E43-989F-798B856A91FD}"/>
              </a:ext>
            </a:extLst>
          </p:cNvPr>
          <p:cNvSpPr/>
          <p:nvPr/>
        </p:nvSpPr>
        <p:spPr>
          <a:xfrm>
            <a:off x="12192000" y="3031559"/>
            <a:ext cx="11231084" cy="65458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bag</a:t>
            </a:r>
          </a:p>
          <a:p>
            <a:pPr marL="265430" indent="2540" algn="just"/>
            <a:endParaRPr lang="en-US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print(</a:t>
            </a:r>
            <a:r>
              <a:rPr lang="en-US" altLang="zh-CN" sz="8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bag.goods.bread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39" descr="æ¥çæºå¾å">
            <a:extLst>
              <a:ext uri="{FF2B5EF4-FFF2-40B4-BE49-F238E27FC236}">
                <a16:creationId xmlns:a16="http://schemas.microsoft.com/office/drawing/2014/main" id="{DF3313ED-26D8-E143-A981-D3A90FD6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5"/>
          <a:stretch>
            <a:fillRect/>
          </a:stretch>
        </p:blipFill>
        <p:spPr bwMode="auto">
          <a:xfrm>
            <a:off x="753307" y="2932766"/>
            <a:ext cx="23094357" cy="734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、解答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B6C7B-0D62-CD44-AA0E-857254270571}"/>
              </a:ext>
            </a:extLst>
          </p:cNvPr>
          <p:cNvSpPr/>
          <p:nvPr/>
        </p:nvSpPr>
        <p:spPr>
          <a:xfrm>
            <a:off x="4785360" y="5371831"/>
            <a:ext cx="218541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def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move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(n, a, b, c):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if(n == 1):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(a,"-&gt;",c)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return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move(n-1, a, c, b) 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把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n-1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个柱子从从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移到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move(1, a, b, c)   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把最后一个柱子从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移动到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move(n-1, b, a, c) 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#n-1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的柱子从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移动到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28C5CF-A459-8349-8D14-C450B3828E9F}"/>
              </a:ext>
            </a:extLst>
          </p:cNvPr>
          <p:cNvSpPr/>
          <p:nvPr/>
        </p:nvSpPr>
        <p:spPr>
          <a:xfrm>
            <a:off x="2576722" y="2932766"/>
            <a:ext cx="77700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lang="en-US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个圆盘从</a:t>
            </a:r>
            <a:r>
              <a:rPr lang="en-US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移动到</a:t>
            </a:r>
            <a:r>
              <a:rPr lang="en-US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柱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853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12020</TotalTime>
  <Words>140</Words>
  <Application>Microsoft Macintosh PowerPoint</Application>
  <PresentationFormat>自定义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6.6 函数的递归</vt:lpstr>
      <vt:lpstr>1、递归</vt:lpstr>
      <vt:lpstr>2、解法示例</vt:lpstr>
      <vt:lpstr>3、解答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67</cp:revision>
  <dcterms:modified xsi:type="dcterms:W3CDTF">2020-01-26T12:26:25Z</dcterms:modified>
</cp:coreProperties>
</file>