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6.7</a:t>
            </a:r>
            <a:r>
              <a:rPr lang="zh-CN" altLang="en-US" dirty="0">
                <a:effectLst/>
              </a:rPr>
              <a:t> 匿名函数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、匿名函数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4297680" y="2761477"/>
            <a:ext cx="205130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没有名字，只有参数、实现过程和返回值 的函数</a:t>
            </a:r>
            <a:endParaRPr lang="zh-CN" altLang="zh-CN" dirty="0"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34EB63-267D-3F4E-B645-4991D9B65CF6}"/>
              </a:ext>
            </a:extLst>
          </p:cNvPr>
          <p:cNvSpPr/>
          <p:nvPr/>
        </p:nvSpPr>
        <p:spPr>
          <a:xfrm>
            <a:off x="7309229" y="5451313"/>
            <a:ext cx="7570983" cy="497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540" algn="just">
              <a:lnSpc>
                <a:spcPts val="1300"/>
              </a:lnSpc>
            </a:pPr>
            <a:r>
              <a:rPr lang="en-US" altLang="zh-CN" sz="9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lambda x:2*x</a:t>
            </a:r>
            <a:endParaRPr lang="zh-CN" altLang="zh-CN" sz="9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、数组的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函数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844FB9-2EEF-9346-9E43-F5E2FAB66A71}"/>
              </a:ext>
            </a:extLst>
          </p:cNvPr>
          <p:cNvSpPr/>
          <p:nvPr/>
        </p:nvSpPr>
        <p:spPr>
          <a:xfrm>
            <a:off x="6905296" y="3568701"/>
            <a:ext cx="10573407" cy="13690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265430" indent="2540" algn="just"/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map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abs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,[2,3,-4,-1,3])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7681BF-0701-5149-8777-49F0E8B03EF0}"/>
              </a:ext>
            </a:extLst>
          </p:cNvPr>
          <p:cNvSpPr/>
          <p:nvPr/>
        </p:nvSpPr>
        <p:spPr>
          <a:xfrm>
            <a:off x="6905295" y="5488941"/>
            <a:ext cx="10573407" cy="13690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265430" indent="2540" algn="just"/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map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>
                <a:effectLst/>
              </a:rPr>
              <a:t>lambda x:2*x</a:t>
            </a:r>
            <a:r>
              <a:rPr lang="zh-CN" altLang="zh-CN" sz="5400" dirty="0">
                <a:effectLst/>
              </a:rPr>
              <a:t>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,[2,3,-4,-1,3])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sorted</a:t>
            </a:r>
            <a:r>
              <a:rPr lang="zh-CN" altLang="en-US" dirty="0">
                <a:effectLst/>
              </a:rPr>
              <a:t>函数应用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28C5CF-A459-8349-8D14-C450B3828E9F}"/>
              </a:ext>
            </a:extLst>
          </p:cNvPr>
          <p:cNvSpPr/>
          <p:nvPr/>
        </p:nvSpPr>
        <p:spPr>
          <a:xfrm>
            <a:off x="6683211" y="4098359"/>
            <a:ext cx="90588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/>
              </a:rPr>
              <a:t>sorted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org,key</a:t>
            </a:r>
            <a:r>
              <a:rPr lang="en-US" altLang="zh-CN" dirty="0">
                <a:effectLst/>
              </a:rPr>
              <a:t>=lambda x:-x)</a:t>
            </a:r>
            <a:r>
              <a:rPr lang="zh-CN" altLang="zh-CN" sz="5400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85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12040</TotalTime>
  <Words>81</Words>
  <Application>Microsoft Macintosh PowerPoint</Application>
  <PresentationFormat>自定义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6.7 匿名函数</vt:lpstr>
      <vt:lpstr>1、匿名函数</vt:lpstr>
      <vt:lpstr>2、数组的map函数</vt:lpstr>
      <vt:lpstr>3、sorted函数应用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70</cp:revision>
  <dcterms:modified xsi:type="dcterms:W3CDTF">2020-01-26T12:46:38Z</dcterms:modified>
</cp:coreProperties>
</file>