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6.8</a:t>
            </a:r>
            <a:r>
              <a:rPr lang="zh-CN" altLang="en-US" dirty="0">
                <a:effectLst/>
              </a:rPr>
              <a:t>  生成器函数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、定义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4297680" y="2761477"/>
            <a:ext cx="205130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函数不使用</a:t>
            </a:r>
            <a:r>
              <a:rPr lang="en-US" altLang="zh-CN" dirty="0">
                <a:effectLst/>
              </a:rPr>
              <a:t>return</a:t>
            </a:r>
            <a:r>
              <a:rPr lang="zh-CN" altLang="en-US" dirty="0">
                <a:effectLst/>
              </a:rPr>
              <a:t> 而是使用 </a:t>
            </a:r>
            <a:r>
              <a:rPr lang="en-US" altLang="zh-CN" dirty="0">
                <a:effectLst/>
              </a:rPr>
              <a:t>yield</a:t>
            </a:r>
            <a:r>
              <a:rPr lang="zh-CN" altLang="en-US" dirty="0">
                <a:effectLst/>
              </a:rPr>
              <a:t>来返回数值</a:t>
            </a:r>
            <a:endParaRPr lang="zh-CN" altLang="zh-CN" dirty="0"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1AF831-AF14-A74D-8E3B-F82F8B030979}"/>
              </a:ext>
            </a:extLst>
          </p:cNvPr>
          <p:cNvSpPr/>
          <p:nvPr/>
        </p:nvSpPr>
        <p:spPr>
          <a:xfrm>
            <a:off x="5546287" y="5611505"/>
            <a:ext cx="167944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 普通的</a:t>
            </a:r>
            <a:r>
              <a:rPr lang="en-US" altLang="zh-CN" dirty="0">
                <a:effectLst/>
              </a:rPr>
              <a:t>return</a:t>
            </a:r>
            <a:r>
              <a:rPr lang="zh-CN" altLang="en-US" dirty="0">
                <a:effectLst/>
              </a:rPr>
              <a:t> 会结束函数的运行，</a:t>
            </a:r>
            <a:r>
              <a:rPr lang="en-US" altLang="zh-CN" dirty="0">
                <a:effectLst/>
              </a:rPr>
              <a:t>yield</a:t>
            </a:r>
            <a:r>
              <a:rPr lang="zh-CN" altLang="en-US" dirty="0">
                <a:effectLst/>
              </a:rPr>
              <a:t>不会结束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 使用</a:t>
            </a:r>
            <a:r>
              <a:rPr lang="en-US" altLang="zh-CN" dirty="0">
                <a:effectLst/>
              </a:rPr>
              <a:t>next()</a:t>
            </a:r>
            <a:r>
              <a:rPr lang="zh-CN" altLang="en-US" dirty="0">
                <a:effectLst/>
              </a:rPr>
              <a:t>来获得下一个值，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       </a:t>
            </a:r>
            <a:r>
              <a:rPr lang="en-US" altLang="zh-CN" dirty="0">
                <a:effectLst/>
              </a:rPr>
              <a:t>yield</a:t>
            </a:r>
            <a:r>
              <a:rPr lang="zh-CN" altLang="en-US" dirty="0">
                <a:effectLst/>
              </a:rPr>
              <a:t>返回的元素可以组成集合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 节省内存，优化运算。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、示例  无穷的兔子数列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844FB9-2EEF-9346-9E43-F5E2FAB66A71}"/>
              </a:ext>
            </a:extLst>
          </p:cNvPr>
          <p:cNvSpPr/>
          <p:nvPr/>
        </p:nvSpPr>
        <p:spPr>
          <a:xfrm>
            <a:off x="4937760" y="3568701"/>
            <a:ext cx="12540943" cy="83794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fab3</a:t>
            </a:r>
            <a:r>
              <a:rPr lang="en-US" altLang="zh-CN" dirty="0">
                <a:effectLst/>
              </a:rPr>
              <a:t>():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a, b =0, 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while True: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yield b      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a, b = b, a + b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f= fab3()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while True: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</a:t>
            </a:r>
            <a:r>
              <a:rPr lang="en-US" altLang="zh-CN" b="1" dirty="0">
                <a:effectLst/>
              </a:rPr>
              <a:t>next</a:t>
            </a:r>
            <a:r>
              <a:rPr lang="en-US" altLang="zh-CN" dirty="0">
                <a:effectLst/>
              </a:rPr>
              <a:t>(f))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if </a:t>
            </a:r>
            <a:r>
              <a:rPr lang="en-US" altLang="zh-CN" b="1" dirty="0">
                <a:effectLst/>
              </a:rPr>
              <a:t>input</a:t>
            </a:r>
            <a:r>
              <a:rPr lang="en-US" altLang="zh-CN" dirty="0">
                <a:effectLst/>
              </a:rPr>
              <a:t>()=="n":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break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12051</TotalTime>
  <Words>108</Words>
  <Application>Microsoft Macintosh PowerPoint</Application>
  <PresentationFormat>自定义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6.8  生成器函数</vt:lpstr>
      <vt:lpstr>1、定义</vt:lpstr>
      <vt:lpstr>2、示例  无穷的兔子数列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71</cp:revision>
  <dcterms:modified xsi:type="dcterms:W3CDTF">2020-01-26T12:57:16Z</dcterms:modified>
</cp:coreProperties>
</file>