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7.1</a:t>
            </a:r>
            <a:r>
              <a:rPr lang="zh-CN" altLang="en-US" dirty="0">
                <a:effectLst/>
              </a:rPr>
              <a:t> 面向对象和类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、对象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2496185" y="3014604"/>
            <a:ext cx="205130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如何把有联系的函数与数据放在一起 </a:t>
            </a:r>
            <a:r>
              <a:rPr lang="en-US" altLang="zh-CN" dirty="0">
                <a:effectLst/>
              </a:rPr>
              <a:t>-&gt;</a:t>
            </a:r>
            <a:r>
              <a:rPr lang="zh-CN" altLang="en-US" dirty="0">
                <a:effectLst/>
              </a:rPr>
              <a:t> 对象：属性、方法</a:t>
            </a:r>
            <a:endParaRPr lang="zh-C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37147-58CF-7042-A38C-13AA204ECF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6185" y="4854357"/>
            <a:ext cx="10955120" cy="75141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37717A-5F69-BB42-A797-2A06AA0257FD}"/>
              </a:ext>
            </a:extLst>
          </p:cNvPr>
          <p:cNvSpPr/>
          <p:nvPr/>
        </p:nvSpPr>
        <p:spPr>
          <a:xfrm>
            <a:off x="14511721" y="4854357"/>
            <a:ext cx="205130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Class</a:t>
            </a:r>
            <a:r>
              <a:rPr lang="zh-CN" altLang="en-US" dirty="0">
                <a:effectLst/>
              </a:rPr>
              <a:t> 指南针：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   </a:t>
            </a:r>
            <a:r>
              <a:rPr lang="en-US" altLang="zh-CN" dirty="0">
                <a:effectLst/>
              </a:rPr>
              <a:t>color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=</a:t>
            </a:r>
            <a:r>
              <a:rPr lang="zh-CN" altLang="en-US" dirty="0">
                <a:effectLst/>
              </a:rPr>
              <a:t> 灰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   水平仪 </a:t>
            </a:r>
            <a:r>
              <a:rPr lang="en-US" altLang="zh-CN" dirty="0">
                <a:effectLst/>
              </a:rPr>
              <a:t>=</a:t>
            </a:r>
            <a:r>
              <a:rPr lang="zh-CN" altLang="en-US" dirty="0">
                <a:effectLst/>
              </a:rPr>
              <a:t> 有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   形状 </a:t>
            </a:r>
            <a:r>
              <a:rPr lang="en-US" altLang="zh-CN" dirty="0">
                <a:effectLst/>
              </a:rPr>
              <a:t>=</a:t>
            </a:r>
            <a:r>
              <a:rPr lang="zh-CN" altLang="en-US" dirty="0">
                <a:effectLst/>
              </a:rPr>
              <a:t> 圆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    半径 </a:t>
            </a:r>
            <a:r>
              <a:rPr lang="en-US" altLang="zh-CN" dirty="0">
                <a:effectLst/>
              </a:rPr>
              <a:t>=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3</a:t>
            </a:r>
          </a:p>
          <a:p>
            <a:pPr algn="l"/>
            <a:r>
              <a:rPr lang="zh-CN" altLang="en-US" dirty="0">
                <a:effectLst/>
              </a:rPr>
              <a:t>    售价 </a:t>
            </a:r>
            <a:r>
              <a:rPr lang="en-US" altLang="zh-CN" dirty="0">
                <a:effectLst/>
              </a:rPr>
              <a:t>=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3.12</a:t>
            </a:r>
          </a:p>
          <a:p>
            <a:pPr algn="l"/>
            <a:r>
              <a:rPr lang="zh-CN" altLang="en-US" dirty="0">
                <a:effectLst/>
              </a:rPr>
              <a:t>    </a:t>
            </a:r>
            <a:r>
              <a:rPr lang="en-US" altLang="zh-CN" dirty="0">
                <a:effectLst/>
              </a:rPr>
              <a:t>def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Draw():</a:t>
            </a:r>
          </a:p>
          <a:p>
            <a:pPr algn="l"/>
            <a:r>
              <a:rPr lang="zh-CN" altLang="en-US" dirty="0">
                <a:effectLst/>
              </a:rPr>
              <a:t>         </a:t>
            </a:r>
            <a:r>
              <a:rPr lang="en-US" altLang="zh-CN" dirty="0">
                <a:effectLst/>
              </a:rPr>
              <a:t>return</a:t>
            </a:r>
            <a:r>
              <a:rPr lang="zh-CN" altLang="en-US" dirty="0">
                <a:effectLst/>
              </a:rPr>
              <a:t> 物品的图片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、示例</a:t>
            </a:r>
            <a:r>
              <a:rPr lang="en-US" altLang="zh-CN" dirty="0">
                <a:effectLst/>
              </a:rPr>
              <a:t>1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5237747" y="3825318"/>
            <a:ext cx="17103020" cy="6545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altLang="zh-CN" sz="4000" dirty="0">
                <a:effectLst/>
              </a:rPr>
              <a:t>class </a:t>
            </a:r>
            <a:r>
              <a:rPr lang="en-US" altLang="zh-CN" sz="4000" b="1" dirty="0">
                <a:effectLst/>
              </a:rPr>
              <a:t>Bread</a:t>
            </a:r>
            <a:r>
              <a:rPr lang="en-US" altLang="zh-CN" sz="4000" dirty="0">
                <a:effectLst/>
              </a:rPr>
              <a:t>:</a:t>
            </a:r>
          </a:p>
          <a:p>
            <a:pPr algn="l"/>
            <a:r>
              <a:rPr lang="en-US" altLang="zh-CN" sz="4000" dirty="0">
                <a:effectLst/>
              </a:rPr>
              <a:t>	weight = 34</a:t>
            </a:r>
          </a:p>
          <a:p>
            <a:pPr algn="l"/>
            <a:r>
              <a:rPr lang="en-US" altLang="zh-CN" sz="4000" dirty="0">
                <a:effectLst/>
              </a:rPr>
              <a:t>	hard = 0</a:t>
            </a:r>
          </a:p>
          <a:p>
            <a:pPr algn="l"/>
            <a:r>
              <a:rPr lang="en-US" altLang="zh-CN" sz="4000" dirty="0">
                <a:effectLst/>
              </a:rPr>
              <a:t>	def </a:t>
            </a:r>
            <a:r>
              <a:rPr lang="en-US" altLang="zh-CN" sz="4000" b="1" dirty="0">
                <a:effectLst/>
              </a:rPr>
              <a:t>cook</a:t>
            </a:r>
            <a:r>
              <a:rPr lang="en-US" altLang="zh-CN" sz="4000" dirty="0">
                <a:effectLst/>
              </a:rPr>
              <a:t>():</a:t>
            </a:r>
          </a:p>
          <a:p>
            <a:pPr algn="l"/>
            <a:r>
              <a:rPr lang="en-US" altLang="zh-CN" sz="4000" dirty="0">
                <a:effectLst/>
              </a:rPr>
              <a:t>		</a:t>
            </a:r>
            <a:r>
              <a:rPr lang="en-US" altLang="zh-CN" sz="4000" dirty="0" err="1">
                <a:effectLst/>
              </a:rPr>
              <a:t>Bread.hard</a:t>
            </a:r>
            <a:r>
              <a:rPr lang="en-US" altLang="zh-CN" sz="4000" dirty="0">
                <a:effectLst/>
              </a:rPr>
              <a:t> += 5 </a:t>
            </a:r>
            <a:r>
              <a:rPr lang="en-US" altLang="zh-CN" sz="4000" i="1" dirty="0">
                <a:effectLst/>
              </a:rPr>
              <a:t>#</a:t>
            </a:r>
            <a:r>
              <a:rPr lang="zh-CN" altLang="en-US" sz="4000" i="1" dirty="0">
                <a:effectLst/>
              </a:rPr>
              <a:t>每烤一次，硬度增加</a:t>
            </a:r>
            <a:r>
              <a:rPr lang="en-US" altLang="zh-CN" sz="4000" i="1" dirty="0">
                <a:effectLst/>
              </a:rPr>
              <a:t>5,</a:t>
            </a:r>
            <a:r>
              <a:rPr lang="zh-CN" altLang="en-US" sz="4000" i="1" dirty="0">
                <a:effectLst/>
              </a:rPr>
              <a:t>重量少</a:t>
            </a:r>
            <a:r>
              <a:rPr lang="en-US" altLang="zh-CN" sz="4000" i="1" dirty="0">
                <a:effectLst/>
              </a:rPr>
              <a:t>1</a:t>
            </a:r>
            <a:endParaRPr lang="zh-CN" altLang="en-US" sz="4000" dirty="0">
              <a:effectLst/>
            </a:endParaRPr>
          </a:p>
          <a:p>
            <a:pPr algn="l"/>
            <a:r>
              <a:rPr lang="en-US" altLang="zh-CN" sz="4000" dirty="0">
                <a:effectLst/>
              </a:rPr>
              <a:t>		</a:t>
            </a:r>
            <a:r>
              <a:rPr lang="en-US" altLang="zh-CN" sz="4000" dirty="0" err="1">
                <a:effectLst/>
              </a:rPr>
              <a:t>Bread.weight</a:t>
            </a:r>
            <a:r>
              <a:rPr lang="en-US" altLang="zh-CN" sz="4000" dirty="0">
                <a:effectLst/>
              </a:rPr>
              <a:t> -= 1</a:t>
            </a:r>
          </a:p>
          <a:p>
            <a:pPr algn="l"/>
            <a:r>
              <a:rPr lang="en-US" altLang="zh-CN" sz="4000" b="1" dirty="0">
                <a:effectLst/>
              </a:rPr>
              <a:t>		print</a:t>
            </a:r>
            <a:r>
              <a:rPr lang="en-US" altLang="zh-CN" sz="4000" dirty="0">
                <a:effectLst/>
              </a:rPr>
              <a:t>('bread are being cooked.....’)</a:t>
            </a:r>
          </a:p>
          <a:p>
            <a:pPr algn="l"/>
            <a:r>
              <a:rPr lang="en-US" altLang="zh-CN" sz="4000" dirty="0">
                <a:effectLst/>
              </a:rPr>
              <a:t>	def </a:t>
            </a:r>
            <a:r>
              <a:rPr lang="en-US" altLang="zh-CN" sz="4000" b="1" dirty="0" err="1">
                <a:effectLst/>
              </a:rPr>
              <a:t>isOk</a:t>
            </a:r>
            <a:r>
              <a:rPr lang="en-US" altLang="zh-CN" sz="4000" dirty="0">
                <a:effectLst/>
              </a:rPr>
              <a:t>():</a:t>
            </a:r>
          </a:p>
          <a:p>
            <a:pPr algn="l"/>
            <a:r>
              <a:rPr lang="en-US" altLang="zh-CN" sz="4000" dirty="0">
                <a:effectLst/>
              </a:rPr>
              <a:t>		return </a:t>
            </a:r>
            <a:r>
              <a:rPr lang="en-US" altLang="zh-CN" sz="4000" dirty="0" err="1">
                <a:effectLst/>
              </a:rPr>
              <a:t>Bread.hard</a:t>
            </a:r>
            <a:r>
              <a:rPr lang="en-US" altLang="zh-CN" sz="4000" dirty="0">
                <a:effectLst/>
              </a:rPr>
              <a:t>&lt;=15 </a:t>
            </a:r>
            <a:r>
              <a:rPr lang="en-US" altLang="zh-CN" sz="4000" i="1" dirty="0">
                <a:effectLst/>
              </a:rPr>
              <a:t>#</a:t>
            </a:r>
            <a:r>
              <a:rPr lang="zh-CN" altLang="en-US" sz="4000" i="1" dirty="0">
                <a:effectLst/>
              </a:rPr>
              <a:t>硬度过了</a:t>
            </a:r>
            <a:r>
              <a:rPr lang="en-US" altLang="zh-CN" sz="4000" i="1" dirty="0">
                <a:effectLst/>
              </a:rPr>
              <a:t>15</a:t>
            </a:r>
            <a:r>
              <a:rPr lang="zh-CN" altLang="en-US" sz="4000" i="1" dirty="0">
                <a:effectLst/>
              </a:rPr>
              <a:t>就不能吃了</a:t>
            </a:r>
            <a:endParaRPr lang="zh-CN" altLang="en-US" sz="4000" dirty="0">
              <a:effectLst/>
            </a:endParaRPr>
          </a:p>
          <a:p>
            <a:pPr marL="265430" indent="2540" algn="l"/>
            <a:endParaRPr lang="zh-CN" altLang="zh-CN" sz="4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12857</TotalTime>
  <Words>72</Words>
  <Application>Microsoft Macintosh PowerPoint</Application>
  <PresentationFormat>自定义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New_Template2</vt:lpstr>
      <vt:lpstr>7.1 面向对象和类</vt:lpstr>
      <vt:lpstr>1、对象</vt:lpstr>
      <vt:lpstr>2、示例1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70</cp:revision>
  <dcterms:modified xsi:type="dcterms:W3CDTF">2020-01-27T03:39:05Z</dcterms:modified>
</cp:coreProperties>
</file>