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7.2</a:t>
            </a:r>
            <a:r>
              <a:rPr lang="zh-CN" altLang="en-US" dirty="0">
                <a:effectLst/>
              </a:rPr>
              <a:t> 创建对象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、类的定义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3FE531-31BE-B44A-A735-B3D4335DD626}"/>
              </a:ext>
            </a:extLst>
          </p:cNvPr>
          <p:cNvSpPr/>
          <p:nvPr/>
        </p:nvSpPr>
        <p:spPr>
          <a:xfrm>
            <a:off x="4989094" y="3776925"/>
            <a:ext cx="186168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#class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语句表示将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Gun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#fire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在类中的一个函数，即为类的一个方法</a:t>
            </a: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def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fire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(self):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self.bullets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&gt;0: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self.bullets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-= 1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("*")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、类的实例化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7F075-BFE5-3E43-989F-798B856A91FD}"/>
              </a:ext>
            </a:extLst>
          </p:cNvPr>
          <p:cNvSpPr/>
          <p:nvPr/>
        </p:nvSpPr>
        <p:spPr>
          <a:xfrm>
            <a:off x="2181260" y="3169026"/>
            <a:ext cx="7563853" cy="717811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myGun</a:t>
            </a:r>
            <a:r>
              <a:rPr lang="en-US" altLang="zh-CN" dirty="0">
                <a:effectLst/>
              </a:rPr>
              <a:t> = Gun()</a:t>
            </a: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myGun.color</a:t>
            </a:r>
            <a:r>
              <a:rPr lang="en-US" altLang="zh-CN" dirty="0">
                <a:effectLst/>
              </a:rPr>
              <a:t> = 'Red'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myGun.size</a:t>
            </a:r>
            <a:r>
              <a:rPr lang="en-US" altLang="zh-CN" dirty="0">
                <a:effectLst/>
              </a:rPr>
              <a:t> = '1.2'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myGun.bullets</a:t>
            </a:r>
            <a:r>
              <a:rPr lang="en-US" altLang="zh-CN" dirty="0">
                <a:effectLst/>
              </a:rPr>
              <a:t> = 10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myGun.fire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C2E4082-A58D-9F48-8896-BF84FACD25A0}"/>
              </a:ext>
            </a:extLst>
          </p:cNvPr>
          <p:cNvSpPr/>
          <p:nvPr/>
        </p:nvSpPr>
        <p:spPr>
          <a:xfrm>
            <a:off x="15910560" y="6139018"/>
            <a:ext cx="1950720" cy="189442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学生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620933-C806-3B45-95E3-314971085EAF}"/>
              </a:ext>
            </a:extLst>
          </p:cNvPr>
          <p:cNvSpPr/>
          <p:nvPr/>
        </p:nvSpPr>
        <p:spPr>
          <a:xfrm>
            <a:off x="15514526" y="3568700"/>
            <a:ext cx="195072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学生</a:t>
            </a:r>
            <a:r>
              <a:rPr lang="en-US" altLang="zh-CN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A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951134-79EF-E047-96A9-74EC6333394B}"/>
              </a:ext>
            </a:extLst>
          </p:cNvPr>
          <p:cNvSpPr/>
          <p:nvPr/>
        </p:nvSpPr>
        <p:spPr>
          <a:xfrm>
            <a:off x="18318480" y="4196174"/>
            <a:ext cx="195072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学生</a:t>
            </a:r>
            <a:endParaRPr lang="en-US" altLang="zh-CN" sz="42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BEC473A-42E0-EA4C-A22A-E369A2B756D4}"/>
              </a:ext>
            </a:extLst>
          </p:cNvPr>
          <p:cNvSpPr/>
          <p:nvPr/>
        </p:nvSpPr>
        <p:spPr>
          <a:xfrm>
            <a:off x="19293840" y="7086229"/>
            <a:ext cx="195072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学生</a:t>
            </a:r>
            <a:endParaRPr lang="en-US" altLang="zh-CN" sz="42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0A602EF5-2A41-C943-B502-690FBEECBF64}"/>
              </a:ext>
            </a:extLst>
          </p:cNvPr>
          <p:cNvSpPr/>
          <p:nvPr/>
        </p:nvSpPr>
        <p:spPr>
          <a:xfrm>
            <a:off x="14194521" y="6612623"/>
            <a:ext cx="1280366" cy="947211"/>
          </a:xfrm>
          <a:prstGeom prst="right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B714B3-B097-8E4A-9A40-FB7BE20296B9}"/>
              </a:ext>
            </a:extLst>
          </p:cNvPr>
          <p:cNvSpPr txBox="1"/>
          <p:nvPr/>
        </p:nvSpPr>
        <p:spPr>
          <a:xfrm>
            <a:off x="12950440" y="6611086"/>
            <a:ext cx="769441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类</a:t>
            </a: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277CB8-E078-5645-B085-43DD371B2DCA}"/>
              </a:ext>
            </a:extLst>
          </p:cNvPr>
          <p:cNvSpPr txBox="1"/>
          <p:nvPr/>
        </p:nvSpPr>
        <p:spPr>
          <a:xfrm>
            <a:off x="14457121" y="9265948"/>
            <a:ext cx="2769989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实例对象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8DB763C-A0B3-8A47-BEBC-8238C2BDC365}"/>
              </a:ext>
            </a:extLst>
          </p:cNvPr>
          <p:cNvSpPr/>
          <p:nvPr/>
        </p:nvSpPr>
        <p:spPr>
          <a:xfrm rot="19229824">
            <a:off x="17620292" y="8644415"/>
            <a:ext cx="1280366" cy="947211"/>
          </a:xfrm>
          <a:prstGeom prst="right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32C1-89A6-1041-AE19-F63DF8E1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-56515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初始方法：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init</a:t>
            </a:r>
            <a:r>
              <a:rPr lang="en-US" altLang="zh-CN" dirty="0">
                <a:effectLst/>
              </a:rPr>
              <a:t>__()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C4BB4B-F400-1F4F-9F36-33B18A89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60" y="2682598"/>
            <a:ext cx="12448540" cy="9814202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D0A2065E-92A7-4B41-AFB5-3E678440CA24}"/>
              </a:ext>
            </a:extLst>
          </p:cNvPr>
          <p:cNvSpPr/>
          <p:nvPr/>
        </p:nvSpPr>
        <p:spPr>
          <a:xfrm>
            <a:off x="15353030" y="7985760"/>
            <a:ext cx="670560" cy="4511040"/>
          </a:xfrm>
          <a:prstGeom prst="rightBrac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8A98F2-7779-764B-9A06-0D5490A33746}"/>
              </a:ext>
            </a:extLst>
          </p:cNvPr>
          <p:cNvSpPr txBox="1"/>
          <p:nvPr/>
        </p:nvSpPr>
        <p:spPr>
          <a:xfrm>
            <a:off x="16382316" y="9789874"/>
            <a:ext cx="343683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实例的</a:t>
            </a: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8743337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32C1-89A6-1041-AE19-F63DF8E1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-56515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初始方法：</a:t>
            </a:r>
            <a:r>
              <a:rPr lang="en-US" altLang="zh-CN" dirty="0">
                <a:effectLst/>
              </a:rPr>
              <a:t>__str__()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BA54FE-2C64-7844-A29C-EF5DED2F627A}"/>
              </a:ext>
            </a:extLst>
          </p:cNvPr>
          <p:cNvSpPr/>
          <p:nvPr/>
        </p:nvSpPr>
        <p:spPr>
          <a:xfrm>
            <a:off x="3653790" y="3282732"/>
            <a:ext cx="18390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altLang="zh-CN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__str__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(self):</a:t>
            </a:r>
          </a:p>
          <a:p>
            <a:pPr algn="l"/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return '%s gun has %d 	bullets'%(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self.color,self.bullets</a:t>
            </a:r>
            <a: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l"/>
            <a:br>
              <a:rPr lang="en-US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-US" altLang="zh-CN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72FEF0-941D-3A4D-99C2-E25EAF50E743}"/>
              </a:ext>
            </a:extLst>
          </p:cNvPr>
          <p:cNvSpPr txBox="1"/>
          <p:nvPr/>
        </p:nvSpPr>
        <p:spPr>
          <a:xfrm>
            <a:off x="914400" y="7376160"/>
            <a:ext cx="16466354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当要返回整个对象时，就返回这个函数</a:t>
            </a:r>
          </a:p>
        </p:txBody>
      </p:sp>
    </p:spTree>
    <p:extLst>
      <p:ext uri="{BB962C8B-B14F-4D97-AF65-F5344CB8AC3E}">
        <p14:creationId xmlns:p14="http://schemas.microsoft.com/office/powerpoint/2010/main" val="16527188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13111</TotalTime>
  <Words>143</Words>
  <Application>Microsoft Macintosh PowerPoint</Application>
  <PresentationFormat>自定义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Helvetica Neue Medium</vt:lpstr>
      <vt:lpstr>Menlo</vt:lpstr>
      <vt:lpstr>New_Template2</vt:lpstr>
      <vt:lpstr>7.2 创建对象</vt:lpstr>
      <vt:lpstr>1、类的定义</vt:lpstr>
      <vt:lpstr>2、类的实例化</vt:lpstr>
      <vt:lpstr>3、初始方法：__init__()</vt:lpstr>
      <vt:lpstr>4、初始方法：__str__()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72</cp:revision>
  <dcterms:modified xsi:type="dcterms:W3CDTF">2020-01-27T07:53:44Z</dcterms:modified>
</cp:coreProperties>
</file>