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7.3</a:t>
            </a:r>
            <a:r>
              <a:rPr lang="zh-CN" altLang="en-US" dirty="0">
                <a:effectLst/>
              </a:rPr>
              <a:t> 类的示例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面包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、说明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3FE531-31BE-B44A-A735-B3D4335DD626}"/>
              </a:ext>
            </a:extLst>
          </p:cNvPr>
          <p:cNvSpPr/>
          <p:nvPr/>
        </p:nvSpPr>
        <p:spPr>
          <a:xfrm>
            <a:off x="2883568" y="2537193"/>
            <a:ext cx="186168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dirty="0">
                <a:effectLst/>
              </a:rPr>
              <a:t>为了完整演示对象的使用，下面用行军途中带的面包来说明一下类的定义与实例的使用。在故事中，随着队伍行军，一天中午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拿出了它随身带的切片面包和一个小烤箱，如图</a:t>
            </a:r>
            <a:r>
              <a:rPr lang="en-US" altLang="zh-CN" dirty="0">
                <a:effectLst/>
              </a:rPr>
              <a:t>7.2</a:t>
            </a:r>
            <a:r>
              <a:rPr lang="zh-CN" altLang="zh-CN" dirty="0">
                <a:effectLst/>
              </a:rPr>
              <a:t>所示，这是</a:t>
            </a:r>
            <a:r>
              <a:rPr lang="en-US" altLang="zh-CN" dirty="0">
                <a:effectLst/>
              </a:rPr>
              <a:t>Joe</a:t>
            </a:r>
            <a:r>
              <a:rPr lang="zh-CN" altLang="zh-CN" dirty="0">
                <a:effectLst/>
              </a:rPr>
              <a:t>最喜欢的食物。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E2285A-EBB5-1746-BB0E-BD8C5F9273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3568" y="6105893"/>
            <a:ext cx="8315008" cy="66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、类的属性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7F075-BFE5-3E43-989F-798B856A91FD}"/>
              </a:ext>
            </a:extLst>
          </p:cNvPr>
          <p:cNvSpPr/>
          <p:nvPr/>
        </p:nvSpPr>
        <p:spPr>
          <a:xfrm>
            <a:off x="1327007" y="3970777"/>
            <a:ext cx="12867514" cy="717811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altLang="zh-CN" dirty="0">
                <a:effectLst/>
              </a:rPr>
              <a:t>class </a:t>
            </a:r>
            <a:r>
              <a:rPr lang="en-US" altLang="zh-CN" b="1" dirty="0">
                <a:effectLst/>
              </a:rPr>
              <a:t>bread</a:t>
            </a:r>
            <a:r>
              <a:rPr lang="en-US" altLang="zh-CN" dirty="0">
                <a:effectLst/>
              </a:rPr>
              <a:t>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def 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self.cooked_level</a:t>
            </a:r>
            <a:r>
              <a:rPr lang="en-US" altLang="zh-CN" dirty="0">
                <a:effectLst/>
              </a:rPr>
              <a:t> = 0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self.cooked_string</a:t>
            </a:r>
            <a:r>
              <a:rPr lang="en-US" altLang="zh-CN" dirty="0">
                <a:effectLst/>
              </a:rPr>
              <a:t> = 'Soft'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self.condiments</a:t>
            </a:r>
            <a:r>
              <a:rPr lang="en-US" altLang="zh-CN" dirty="0">
                <a:effectLst/>
              </a:rPr>
              <a:t> = []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self.slices</a:t>
            </a:r>
            <a:r>
              <a:rPr lang="en-US" altLang="zh-CN" dirty="0">
                <a:effectLst/>
              </a:rPr>
              <a:t> = 1</a:t>
            </a:r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C2E4082-A58D-9F48-8896-BF84FACD25A0}"/>
              </a:ext>
            </a:extLst>
          </p:cNvPr>
          <p:cNvSpPr/>
          <p:nvPr/>
        </p:nvSpPr>
        <p:spPr>
          <a:xfrm>
            <a:off x="11912757" y="2403775"/>
            <a:ext cx="11213889" cy="10312117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7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bread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620933-C806-3B45-95E3-314971085EAF}"/>
              </a:ext>
            </a:extLst>
          </p:cNvPr>
          <p:cNvSpPr/>
          <p:nvPr/>
        </p:nvSpPr>
        <p:spPr>
          <a:xfrm>
            <a:off x="14646592" y="2753254"/>
            <a:ext cx="4998926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2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cooked_level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951134-79EF-E047-96A9-74EC6333394B}"/>
              </a:ext>
            </a:extLst>
          </p:cNvPr>
          <p:cNvSpPr/>
          <p:nvPr/>
        </p:nvSpPr>
        <p:spPr>
          <a:xfrm>
            <a:off x="12941039" y="4997155"/>
            <a:ext cx="554736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2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cooked_string</a:t>
            </a:r>
            <a:endParaRPr lang="en-US" altLang="zh-CN" sz="42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BEC473A-42E0-EA4C-A22A-E369A2B756D4}"/>
              </a:ext>
            </a:extLst>
          </p:cNvPr>
          <p:cNvSpPr/>
          <p:nvPr/>
        </p:nvSpPr>
        <p:spPr>
          <a:xfrm>
            <a:off x="12250707" y="7220281"/>
            <a:ext cx="554736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condiments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78D089C-50CA-614F-AC79-B795147D05AB}"/>
              </a:ext>
            </a:extLst>
          </p:cNvPr>
          <p:cNvSpPr/>
          <p:nvPr/>
        </p:nvSpPr>
        <p:spPr>
          <a:xfrm>
            <a:off x="13866147" y="9577434"/>
            <a:ext cx="554736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slices</a:t>
            </a: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32C1-89A6-1041-AE19-F63DF8E1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-56515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、面包类的</a:t>
            </a:r>
            <a:r>
              <a:rPr lang="zh-CN" altLang="zh-CN" dirty="0">
                <a:effectLst/>
              </a:rPr>
              <a:t>方法：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E503FF-E7EC-B540-836F-C738A82E7FB2}"/>
              </a:ext>
            </a:extLst>
          </p:cNvPr>
          <p:cNvSpPr/>
          <p:nvPr/>
        </p:nvSpPr>
        <p:spPr>
          <a:xfrm>
            <a:off x="1428750" y="2637790"/>
            <a:ext cx="12192000" cy="99411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烤的方法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altLang="zh-CN" sz="32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cook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self,time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self.cooked_level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+= time</a:t>
            </a: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if 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self.cooked_level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&gt;=10:</a:t>
            </a: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self.cooked_string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焦糊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self.cooked_level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&gt;=8:</a:t>
            </a: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self.cooked_string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硬脆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self.cooked_level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&gt;=6:</a:t>
            </a: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self.cooked_string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适中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self.cooked_level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&gt;=3:</a:t>
            </a:r>
          </a:p>
          <a:p>
            <a:pPr lvl="4"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self.cooked_string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稍软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else: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self.cooked_string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软嫩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algn="l"/>
            <a:r>
              <a:rPr lang="en-US" altLang="zh-CN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添加配料的方法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altLang="zh-CN" sz="3200" b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addCondiment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self,condi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self.condiments.append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condi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l"/>
            <a:r>
              <a:rPr lang="en-US" altLang="zh-CN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添加片的方法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altLang="zh-CN" sz="3200" b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addSlice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self,number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=1):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self.slices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+=number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C93E7-A190-6949-B1B3-BAC68682342D}"/>
              </a:ext>
            </a:extLst>
          </p:cNvPr>
          <p:cNvSpPr/>
          <p:nvPr/>
        </p:nvSpPr>
        <p:spPr>
          <a:xfrm>
            <a:off x="11912757" y="2403775"/>
            <a:ext cx="11213889" cy="10312117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7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bread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35767E-B63D-9C47-8D2C-1699AD762633}"/>
              </a:ext>
            </a:extLst>
          </p:cNvPr>
          <p:cNvSpPr/>
          <p:nvPr/>
        </p:nvSpPr>
        <p:spPr>
          <a:xfrm>
            <a:off x="14646592" y="2753254"/>
            <a:ext cx="4998926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cook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074A58C-289C-7644-8A81-99E5A6A25FC2}"/>
              </a:ext>
            </a:extLst>
          </p:cNvPr>
          <p:cNvSpPr/>
          <p:nvPr/>
        </p:nvSpPr>
        <p:spPr>
          <a:xfrm>
            <a:off x="12941039" y="4997155"/>
            <a:ext cx="554736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2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addCondiment</a:t>
            </a:r>
            <a:endParaRPr lang="en-US" altLang="zh-CN" sz="42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189127-49C3-7742-A19E-E83AA51BEC0B}"/>
              </a:ext>
            </a:extLst>
          </p:cNvPr>
          <p:cNvSpPr/>
          <p:nvPr/>
        </p:nvSpPr>
        <p:spPr>
          <a:xfrm>
            <a:off x="12250707" y="7220281"/>
            <a:ext cx="5547360" cy="189442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2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addSlice</a:t>
            </a:r>
            <a:endParaRPr lang="en-US" altLang="zh-CN" sz="42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33378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13157</TotalTime>
  <Words>157</Words>
  <Application>Microsoft Macintosh PowerPoint</Application>
  <PresentationFormat>自定义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Helvetica Neue</vt:lpstr>
      <vt:lpstr>Helvetica Neue Medium</vt:lpstr>
      <vt:lpstr>Menlo</vt:lpstr>
      <vt:lpstr>New_Template2</vt:lpstr>
      <vt:lpstr>7.3 类的示例 – 面包</vt:lpstr>
      <vt:lpstr>1、说明</vt:lpstr>
      <vt:lpstr>2、类的属性</vt:lpstr>
      <vt:lpstr>3、面包类的方法：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75</cp:revision>
  <dcterms:modified xsi:type="dcterms:W3CDTF">2020-01-27T08:39:39Z</dcterms:modified>
</cp:coreProperties>
</file>