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7.4</a:t>
            </a:r>
            <a:r>
              <a:rPr lang="zh-CN" altLang="en-US" dirty="0">
                <a:effectLst/>
              </a:rPr>
              <a:t> 类中不同的变量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、类属性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实例属性</a:t>
            </a:r>
            <a:endParaRPr lang="zh-CN" altLang="zh-CN" dirty="0"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69F47B-26B5-5A4C-BD5D-01D6D5398195}"/>
              </a:ext>
            </a:extLst>
          </p:cNvPr>
          <p:cNvSpPr/>
          <p:nvPr/>
        </p:nvSpPr>
        <p:spPr>
          <a:xfrm>
            <a:off x="3333804" y="3483097"/>
            <a:ext cx="8243713" cy="717811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class </a:t>
            </a:r>
            <a:r>
              <a:rPr lang="en-US" altLang="zh-CN" b="1" dirty="0">
                <a:effectLst/>
              </a:rPr>
              <a:t>Compass</a:t>
            </a:r>
            <a:r>
              <a:rPr lang="en-US" altLang="zh-CN" dirty="0">
                <a:effectLst/>
              </a:rPr>
              <a:t>: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effectLst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invitedBy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= '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中国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’</a:t>
            </a:r>
            <a:endParaRPr lang="zh-CN" altLang="en-US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effectLst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usedFor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='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导航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'</a:t>
            </a:r>
            <a:endParaRPr lang="zh-CN" altLang="en-US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altLang="zh-CN" i="1" dirty="0">
                <a:effectLst/>
              </a:rPr>
              <a:t>#</a:t>
            </a:r>
            <a:r>
              <a:rPr lang="zh-CN" altLang="en-US" i="1" dirty="0">
                <a:effectLst/>
              </a:rPr>
              <a:t>初始化方法</a:t>
            </a:r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def 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b="1" dirty="0" err="1">
                <a:effectLst/>
              </a:rPr>
              <a:t>init</a:t>
            </a:r>
            <a:r>
              <a:rPr lang="en-US" altLang="zh-CN" b="1" dirty="0">
                <a:effectLst/>
              </a:rPr>
              <a:t>__</a:t>
            </a:r>
            <a:r>
              <a:rPr lang="en-US" altLang="zh-CN" dirty="0">
                <a:effectLst/>
              </a:rPr>
              <a:t>(self):</a:t>
            </a:r>
          </a:p>
          <a:p>
            <a:pPr algn="l"/>
            <a:r>
              <a:rPr lang="en-US" altLang="zh-CN" dirty="0">
                <a:solidFill>
                  <a:schemeClr val="accent6"/>
                </a:solidFill>
                <a:effectLst/>
              </a:rPr>
              <a:t>	</a:t>
            </a:r>
            <a:r>
              <a:rPr lang="en-US" altLang="zh-CN" dirty="0" err="1">
                <a:solidFill>
                  <a:schemeClr val="accent6"/>
                </a:solidFill>
                <a:effectLst/>
              </a:rPr>
              <a:t>self.shape</a:t>
            </a:r>
            <a:r>
              <a:rPr lang="en-US" altLang="zh-CN" dirty="0">
                <a:solidFill>
                  <a:schemeClr val="accent6"/>
                </a:solidFill>
                <a:effectLst/>
              </a:rPr>
              <a:t> = 'round'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BD4FCBA1-3004-324E-B125-2D96B173CC2C}"/>
              </a:ext>
            </a:extLst>
          </p:cNvPr>
          <p:cNvSpPr/>
          <p:nvPr/>
        </p:nvSpPr>
        <p:spPr>
          <a:xfrm>
            <a:off x="11094720" y="5374497"/>
            <a:ext cx="2900483" cy="941576"/>
          </a:xfrm>
          <a:prstGeom prst="right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503DB770-397B-CF44-AF13-190AEB0D210B}"/>
              </a:ext>
            </a:extLst>
          </p:cNvPr>
          <p:cNvSpPr/>
          <p:nvPr/>
        </p:nvSpPr>
        <p:spPr>
          <a:xfrm>
            <a:off x="11099603" y="8193419"/>
            <a:ext cx="2900483" cy="941576"/>
          </a:xfrm>
          <a:prstGeom prst="right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25529C-D58F-EF4D-9956-4DC876ED43A7}"/>
              </a:ext>
            </a:extLst>
          </p:cNvPr>
          <p:cNvSpPr/>
          <p:nvPr/>
        </p:nvSpPr>
        <p:spPr>
          <a:xfrm>
            <a:off x="14734256" y="5374497"/>
            <a:ext cx="868378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effectLst/>
              </a:rPr>
              <a:t>类属性： </a:t>
            </a:r>
            <a:r>
              <a:rPr lang="en-US" altLang="zh-CN" dirty="0" err="1">
                <a:effectLst/>
              </a:rPr>
              <a:t>Compass.usedFor</a:t>
            </a:r>
            <a:endParaRPr lang="zh-CN" altLang="zh-CN" dirty="0"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F3FE87-5725-9D46-9FE2-0BF9C6610F05}"/>
              </a:ext>
            </a:extLst>
          </p:cNvPr>
          <p:cNvSpPr/>
          <p:nvPr/>
        </p:nvSpPr>
        <p:spPr>
          <a:xfrm>
            <a:off x="14734256" y="8242443"/>
            <a:ext cx="795442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effectLst/>
              </a:rPr>
              <a:t>实例属性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 对象名称</a:t>
            </a:r>
            <a:r>
              <a:rPr lang="en-US" altLang="zh-CN" dirty="0">
                <a:effectLst/>
              </a:rPr>
              <a:t>.shape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、私有变量与方法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A3BDB3-ABCD-EA41-9359-9A9D437CC1F5}"/>
              </a:ext>
            </a:extLst>
          </p:cNvPr>
          <p:cNvSpPr/>
          <p:nvPr/>
        </p:nvSpPr>
        <p:spPr>
          <a:xfrm>
            <a:off x="3764805" y="2676148"/>
            <a:ext cx="195232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effectLst/>
              </a:rPr>
              <a:t>在变量的定义中，使用双下划线可以把变量（属性）变成私有的。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私有变量只能被类内部的方法使用，不能被其它地方所调用。</a:t>
            </a:r>
            <a:endParaRPr lang="zh-CN" altLang="zh-CN" dirty="0"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0A054E-8244-9340-9A1E-89CEE3820E72}"/>
              </a:ext>
            </a:extLst>
          </p:cNvPr>
          <p:cNvSpPr/>
          <p:nvPr/>
        </p:nvSpPr>
        <p:spPr>
          <a:xfrm>
            <a:off x="4693920" y="4625537"/>
            <a:ext cx="2161032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US" altLang="zh-CN" sz="32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Compass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invitedBy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'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中国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’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usedFor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='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导航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’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	__</a:t>
            </a:r>
            <a:r>
              <a:rPr lang="en-US" altLang="zh-CN" sz="3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 = '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从外面看不见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\n’</a:t>
            </a:r>
          </a:p>
          <a:p>
            <a:pPr algn="l"/>
            <a:r>
              <a:rPr lang="en-US" altLang="zh-CN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#</a:t>
            </a:r>
            <a:r>
              <a:rPr lang="zh-CN" altLang="en-US" sz="32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初始化方法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def </a:t>
            </a:r>
            <a:r>
              <a:rPr lang="en-US" altLang="zh-CN" sz="32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altLang="zh-CN" sz="3200" b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altLang="zh-CN" sz="32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(self):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self.shape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'round’</a:t>
            </a:r>
          </a:p>
          <a:p>
            <a:pPr algn="l"/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self.__magnetism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 = 4</a:t>
            </a:r>
          </a:p>
          <a:p>
            <a:pPr algn="l"/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Compass.__</a:t>
            </a:r>
            <a:r>
              <a:rPr lang="en-US" altLang="zh-CN" sz="3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 += '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初始化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\n’</a:t>
            </a:r>
          </a:p>
          <a:p>
            <a:pPr algn="l"/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self.__secret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def </a:t>
            </a:r>
            <a:r>
              <a:rPr lang="en-US" altLang="zh-CN" sz="3200" b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setMag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self,mag_level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=4):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self.__</a:t>
            </a:r>
            <a:r>
              <a:rPr lang="en-US" altLang="zh-CN" sz="3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magnetism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mag_level</a:t>
            </a:r>
            <a:endParaRPr lang="en-US" altLang="zh-CN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def </a:t>
            </a:r>
            <a:r>
              <a:rPr lang="en-US" altLang="zh-CN" sz="3200" b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getStatus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(self):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return "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正常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altLang="zh-CN" sz="32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self.__</a:t>
            </a:r>
            <a:r>
              <a:rPr lang="en-US" altLang="zh-CN" sz="3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magnetism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&gt;=1 else "</a:t>
            </a:r>
            <a:r>
              <a:rPr lang="zh-CN" altLang="en-US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失效</a:t>
            </a:r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"</a:t>
            </a:r>
            <a:endParaRPr lang="zh-CN" altLang="en-US" sz="3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	def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secret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</a:rPr>
              <a:t>(self):</a:t>
            </a:r>
          </a:p>
          <a:p>
            <a:pPr algn="l"/>
            <a:r>
              <a:rPr lang="en-US" altLang="zh-CN" sz="32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return 'called secret method'</a:t>
            </a: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81</Words>
  <Application>Microsoft Macintosh PowerPoint</Application>
  <PresentationFormat>自定义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Helvetica Neue</vt:lpstr>
      <vt:lpstr>Helvetica Neue Medium</vt:lpstr>
      <vt:lpstr>Menlo</vt:lpstr>
      <vt:lpstr>New_Template2</vt:lpstr>
      <vt:lpstr>7.4 类中不同的变量</vt:lpstr>
      <vt:lpstr>1、类属性 – 实例属性</vt:lpstr>
      <vt:lpstr>2、私有变量与方法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78</cp:revision>
  <dcterms:modified xsi:type="dcterms:W3CDTF">2020-01-27T09:04:16Z</dcterms:modified>
</cp:coreProperties>
</file>