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7.5</a:t>
            </a:r>
            <a:r>
              <a:rPr lang="zh-CN" altLang="en-US" dirty="0">
                <a:effectLst/>
              </a:rPr>
              <a:t> 类的派生和继承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、类的继承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25529C-D58F-EF4D-9956-4DC876ED43A7}"/>
              </a:ext>
            </a:extLst>
          </p:cNvPr>
          <p:cNvSpPr/>
          <p:nvPr/>
        </p:nvSpPr>
        <p:spPr>
          <a:xfrm>
            <a:off x="14734256" y="3244015"/>
            <a:ext cx="885370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effectLst/>
              </a:rPr>
              <a:t>子类可以继承父类的属性方法</a:t>
            </a:r>
            <a:endParaRPr lang="zh-CN" altLang="zh-CN" dirty="0">
              <a:effectLst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C345E9-292E-D24B-A68D-7837F490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3207753"/>
            <a:ext cx="13100879" cy="94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、属性的重写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3BDB3-ABCD-EA41-9359-9A9D437CC1F5}"/>
              </a:ext>
            </a:extLst>
          </p:cNvPr>
          <p:cNvSpPr/>
          <p:nvPr/>
        </p:nvSpPr>
        <p:spPr>
          <a:xfrm>
            <a:off x="12862560" y="2676148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子类可以重写父类的属性</a:t>
            </a:r>
            <a:endParaRPr lang="zh-CN" altLang="zh-CN" dirty="0"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8E7B2BD-7171-6349-98C0-7EE904DB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23" y="2676148"/>
            <a:ext cx="10790359" cy="87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、方法的重写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3BDB3-ABCD-EA41-9359-9A9D437CC1F5}"/>
              </a:ext>
            </a:extLst>
          </p:cNvPr>
          <p:cNvSpPr/>
          <p:nvPr/>
        </p:nvSpPr>
        <p:spPr>
          <a:xfrm>
            <a:off x="16337280" y="2811239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子类可以重写父类的方法</a:t>
            </a:r>
            <a:endParaRPr lang="zh-CN" altLang="zh-CN" dirty="0">
              <a:effectLst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84987A-66E7-FD4A-886F-249DA4A6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26" y="2436728"/>
            <a:ext cx="14761811" cy="104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4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52" y="-757461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、初始化函数的重写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A3BDB3-ABCD-EA41-9359-9A9D437CC1F5}"/>
              </a:ext>
            </a:extLst>
          </p:cNvPr>
          <p:cNvSpPr/>
          <p:nvPr/>
        </p:nvSpPr>
        <p:spPr>
          <a:xfrm>
            <a:off x="13685520" y="2493766"/>
            <a:ext cx="104255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子类可以重写父类的方法</a:t>
            </a:r>
            <a:endParaRPr lang="zh-CN" altLang="zh-CN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A4AB27-BFE2-9E4E-B8AC-FE1148C4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40" y="2451456"/>
            <a:ext cx="10514462" cy="108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480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13197</TotalTime>
  <Words>63</Words>
  <Application>Microsoft Macintosh PowerPoint</Application>
  <PresentationFormat>自定义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New_Template2</vt:lpstr>
      <vt:lpstr>7.5 类的派生和继承</vt:lpstr>
      <vt:lpstr>1、类的继承</vt:lpstr>
      <vt:lpstr>2、属性的重写</vt:lpstr>
      <vt:lpstr>3、方法的重写</vt:lpstr>
      <vt:lpstr>4、初始化函数的重写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80</cp:revision>
  <dcterms:modified xsi:type="dcterms:W3CDTF">2020-01-27T09:19:25Z</dcterms:modified>
</cp:coreProperties>
</file>