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7.6</a:t>
            </a:r>
            <a:r>
              <a:rPr lang="zh-CN" altLang="en-US" dirty="0">
                <a:effectLst/>
              </a:rPr>
              <a:t> 类的示例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树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、树</a:t>
            </a:r>
            <a:r>
              <a:rPr lang="en-US" altLang="zh-CN" dirty="0">
                <a:effectLst/>
              </a:rPr>
              <a:t>Node</a:t>
            </a:r>
            <a:r>
              <a:rPr lang="zh-CN" altLang="en-US" dirty="0">
                <a:effectLst/>
              </a:rPr>
              <a:t>结构的分析</a:t>
            </a:r>
            <a:endParaRPr lang="zh-CN" altLang="zh-CN" dirty="0">
              <a:effectLst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B1ACF3D-3C13-254B-9D36-CBAB120537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2744" y="3710586"/>
            <a:ext cx="11621573" cy="703352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851F10F-9B26-F443-B85B-6D029883C182}"/>
              </a:ext>
            </a:extLst>
          </p:cNvPr>
          <p:cNvSpPr/>
          <p:nvPr/>
        </p:nvSpPr>
        <p:spPr>
          <a:xfrm>
            <a:off x="15514320" y="3803908"/>
            <a:ext cx="82905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、有明显的层次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、结点有明确的路径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、无环形结构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、只有一个上级</a:t>
            </a:r>
            <a:endParaRPr lang="zh-CN" altLang="zh-CN" dirty="0">
              <a:effectLst/>
            </a:endParaRPr>
          </a:p>
        </p:txBody>
      </p:sp>
      <p:sp>
        <p:nvSpPr>
          <p:cNvPr id="17" name="直角上箭头 16">
            <a:extLst>
              <a:ext uri="{FF2B5EF4-FFF2-40B4-BE49-F238E27FC236}">
                <a16:creationId xmlns:a16="http://schemas.microsoft.com/office/drawing/2014/main" id="{E9E45269-9A0B-2D46-BA38-A04B8C2688C9}"/>
              </a:ext>
            </a:extLst>
          </p:cNvPr>
          <p:cNvSpPr/>
          <p:nvPr/>
        </p:nvSpPr>
        <p:spPr>
          <a:xfrm rot="5400000">
            <a:off x="7337973" y="5874933"/>
            <a:ext cx="5730414" cy="7452360"/>
          </a:xfrm>
          <a:prstGeom prst="bentUpArrow">
            <a:avLst>
              <a:gd name="adj1" fmla="val 8186"/>
              <a:gd name="adj2" fmla="val 25000"/>
              <a:gd name="adj3" fmla="val 31195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FCBBC-6AA1-414D-A068-B4E87F0AC9C7}"/>
              </a:ext>
            </a:extLst>
          </p:cNvPr>
          <p:cNvSpPr/>
          <p:nvPr/>
        </p:nvSpPr>
        <p:spPr>
          <a:xfrm>
            <a:off x="14295120" y="9173111"/>
            <a:ext cx="82905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level</a:t>
            </a:r>
            <a:r>
              <a:rPr lang="zh-CN" altLang="en-US" dirty="0">
                <a:effectLst/>
              </a:rPr>
              <a:t>  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 层次（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为根）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data</a:t>
            </a:r>
            <a:r>
              <a:rPr lang="zh-CN" altLang="en-US" dirty="0">
                <a:effectLst/>
              </a:rPr>
              <a:t>  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 存储的数据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parent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上级节点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children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下级节点数组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、初使化函数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B8D06DB-690D-D341-A7BF-A41D9F76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7753"/>
            <a:ext cx="27726041" cy="97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add()</a:t>
            </a:r>
            <a:r>
              <a:rPr lang="zh-CN" altLang="en-US" dirty="0">
                <a:effectLst/>
              </a:rPr>
              <a:t>方法的重写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A3BDB3-ABCD-EA41-9359-9A9D437CC1F5}"/>
              </a:ext>
            </a:extLst>
          </p:cNvPr>
          <p:cNvSpPr/>
          <p:nvPr/>
        </p:nvSpPr>
        <p:spPr>
          <a:xfrm>
            <a:off x="16337280" y="2811239"/>
            <a:ext cx="104255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把树添加进当前结点</a:t>
            </a:r>
            <a:endParaRPr lang="zh-CN" altLang="zh-CN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819FA4-27CB-5441-B363-EBFEDF42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82" y="2811239"/>
            <a:ext cx="13139420" cy="103104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D40BF4C-1340-914E-8B0D-1675805349E5}"/>
              </a:ext>
            </a:extLst>
          </p:cNvPr>
          <p:cNvSpPr/>
          <p:nvPr/>
        </p:nvSpPr>
        <p:spPr>
          <a:xfrm>
            <a:off x="15422880" y="4441378"/>
            <a:ext cx="4480560" cy="748923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当前结点</a:t>
            </a:r>
            <a:r>
              <a:rPr lang="en-US" altLang="zh-CN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self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1AC74F-36BE-684C-9C0C-4EBE6074E361}"/>
              </a:ext>
            </a:extLst>
          </p:cNvPr>
          <p:cNvSpPr/>
          <p:nvPr/>
        </p:nvSpPr>
        <p:spPr>
          <a:xfrm>
            <a:off x="15443735" y="7158322"/>
            <a:ext cx="4480560" cy="13952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新结点</a:t>
            </a:r>
            <a:r>
              <a:rPr lang="en-US" altLang="zh-CN" sz="4200" dirty="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subTreeNode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81B643-5F53-B240-92DC-05A1CA2E58F6}"/>
              </a:ext>
            </a:extLst>
          </p:cNvPr>
          <p:cNvSpPr/>
          <p:nvPr/>
        </p:nvSpPr>
        <p:spPr>
          <a:xfrm>
            <a:off x="19309769" y="9722573"/>
            <a:ext cx="4480560" cy="748923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Node</a:t>
            </a:r>
            <a:r>
              <a:rPr kumimoji="0" lang="zh-CN" alt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en-US" altLang="zh-CN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F5C9DB2F-1DD4-F147-87B9-87FA5199B22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19032534" y="7205057"/>
            <a:ext cx="1168997" cy="3866034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46E5CD7-AA67-FC41-A865-A93D8E100F23}"/>
              </a:ext>
            </a:extLst>
          </p:cNvPr>
          <p:cNvSpPr/>
          <p:nvPr/>
        </p:nvSpPr>
        <p:spPr>
          <a:xfrm>
            <a:off x="14798717" y="11117827"/>
            <a:ext cx="3866035" cy="748923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Node</a:t>
            </a:r>
            <a:r>
              <a:rPr kumimoji="0" lang="zh-CN" alt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altLang="zh-CN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B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19171FDF-AC9F-BD49-9794-371FC18DACBB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15925750" y="9359562"/>
            <a:ext cx="2564251" cy="952280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9D8E817-2D8A-6948-BB0C-51DA81995D99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H="1" flipV="1">
            <a:off x="17663160" y="5190301"/>
            <a:ext cx="20855" cy="1968021"/>
          </a:xfrm>
          <a:prstGeom prst="line">
            <a:avLst/>
          </a:prstGeom>
          <a:ln w="76200">
            <a:solidFill>
              <a:srgbClr val="FFC000"/>
            </a:solidFill>
            <a:prstDash val="dash"/>
            <a:headEnd type="oval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34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52" y="-757461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、其它操作方法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A3BDB3-ABCD-EA41-9359-9A9D437CC1F5}"/>
              </a:ext>
            </a:extLst>
          </p:cNvPr>
          <p:cNvSpPr/>
          <p:nvPr/>
        </p:nvSpPr>
        <p:spPr>
          <a:xfrm>
            <a:off x="13685520" y="2493766"/>
            <a:ext cx="104255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打印与获得所有上级结点</a:t>
            </a:r>
            <a:endParaRPr lang="zh-CN" altLang="zh-CN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BC2528-CB85-8B4A-8388-F186D188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59" y="4549124"/>
            <a:ext cx="21444663" cy="82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480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13224</TotalTime>
  <Words>108</Words>
  <Application>Microsoft Macintosh PowerPoint</Application>
  <PresentationFormat>自定义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New_Template2</vt:lpstr>
      <vt:lpstr>7.6 类的示例 – 树</vt:lpstr>
      <vt:lpstr>1、树Node结构的分析</vt:lpstr>
      <vt:lpstr>2、初使化函数</vt:lpstr>
      <vt:lpstr>3、add()方法的重写</vt:lpstr>
      <vt:lpstr>4、其它操作方法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83</cp:revision>
  <dcterms:modified xsi:type="dcterms:W3CDTF">2020-01-27T09:46:03Z</dcterms:modified>
</cp:coreProperties>
</file>