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713"/>
  </p:normalViewPr>
  <p:slideViewPr>
    <p:cSldViewPr snapToGrid="0" snapToObjects="1">
      <p:cViewPr varScale="1">
        <p:scale>
          <a:sx n="54" d="100"/>
          <a:sy n="54" d="100"/>
        </p:scale>
        <p:origin x="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8.1</a:t>
            </a:r>
            <a:r>
              <a:rPr lang="zh-CN" altLang="en-US" dirty="0">
                <a:effectLst/>
              </a:rPr>
              <a:t> 爱画图的小海龟</a:t>
            </a:r>
            <a:r>
              <a:rPr lang="en-US" altLang="zh-CN" dirty="0">
                <a:effectLst/>
              </a:rPr>
              <a:t>turtle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turtle</a:t>
            </a:r>
            <a:r>
              <a:rPr lang="zh-CN" altLang="en-US" dirty="0">
                <a:effectLst/>
              </a:rPr>
              <a:t> 介绍</a:t>
            </a:r>
            <a:endParaRPr lang="zh-CN" altLang="zh-CN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755E3D-A78A-F942-B28C-875A7C344D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0290" y="2789030"/>
            <a:ext cx="14951710" cy="5705266"/>
          </a:xfrm>
          <a:prstGeom prst="rect">
            <a:avLst/>
          </a:prstGeom>
        </p:spPr>
      </p:pic>
      <p:sp>
        <p:nvSpPr>
          <p:cNvPr id="2" name="下箭头 1">
            <a:extLst>
              <a:ext uri="{FF2B5EF4-FFF2-40B4-BE49-F238E27FC236}">
                <a16:creationId xmlns:a16="http://schemas.microsoft.com/office/drawing/2014/main" id="{F46EA0CD-161E-1A42-B253-087E758B6B48}"/>
              </a:ext>
            </a:extLst>
          </p:cNvPr>
          <p:cNvSpPr/>
          <p:nvPr/>
        </p:nvSpPr>
        <p:spPr>
          <a:xfrm>
            <a:off x="11766884" y="8494296"/>
            <a:ext cx="1155032" cy="2382251"/>
          </a:xfrm>
          <a:prstGeom prst="downArrow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7B0908-6E3B-4F45-9A2E-995A888C70EE}"/>
              </a:ext>
            </a:extLst>
          </p:cNvPr>
          <p:cNvSpPr/>
          <p:nvPr/>
        </p:nvSpPr>
        <p:spPr>
          <a:xfrm>
            <a:off x="9156833" y="10926970"/>
            <a:ext cx="1042553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ffectLst/>
              </a:rPr>
              <a:t>使用语句来控制海龟以画出图形来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56682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、例子 </a:t>
            </a:r>
            <a:r>
              <a:rPr lang="en-US" altLang="zh-CN" dirty="0">
                <a:effectLst/>
              </a:rPr>
              <a:t>–</a:t>
            </a:r>
            <a:r>
              <a:rPr lang="zh-CN" altLang="en-US" dirty="0">
                <a:effectLst/>
              </a:rPr>
              <a:t> 移动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CAC912-EB34-A74C-9625-2CFBEE39ECFF}"/>
              </a:ext>
            </a:extLst>
          </p:cNvPr>
          <p:cNvSpPr/>
          <p:nvPr/>
        </p:nvSpPr>
        <p:spPr>
          <a:xfrm>
            <a:off x="7207718" y="3825318"/>
            <a:ext cx="1042553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import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turtle</a:t>
            </a:r>
          </a:p>
          <a:p>
            <a:pPr algn="l"/>
            <a:r>
              <a:rPr lang="en-US" altLang="zh-CN" dirty="0" err="1">
                <a:effectLst/>
              </a:rPr>
              <a:t>turtle.forward</a:t>
            </a:r>
            <a:r>
              <a:rPr lang="en-US" altLang="zh-CN" dirty="0">
                <a:effectLst/>
              </a:rPr>
              <a:t>(100)</a:t>
            </a:r>
          </a:p>
          <a:p>
            <a:pPr algn="l"/>
            <a:r>
              <a:rPr lang="en-US" altLang="zh-CN" dirty="0" err="1">
                <a:effectLst/>
              </a:rPr>
              <a:t>turtle.back</a:t>
            </a:r>
            <a:r>
              <a:rPr lang="en-US" altLang="zh-CN" dirty="0">
                <a:effectLst/>
              </a:rPr>
              <a:t>(100)</a:t>
            </a:r>
          </a:p>
          <a:p>
            <a:pPr algn="l"/>
            <a:r>
              <a:rPr lang="en-US" altLang="zh-CN" dirty="0" err="1">
                <a:effectLst/>
              </a:rPr>
              <a:t>turtle.goto</a:t>
            </a:r>
            <a:r>
              <a:rPr lang="en-US" altLang="zh-CN" dirty="0">
                <a:effectLst/>
              </a:rPr>
              <a:t>(50,50)</a:t>
            </a:r>
          </a:p>
          <a:p>
            <a:pPr algn="l"/>
            <a:endParaRPr lang="en-US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turtle.penup</a:t>
            </a:r>
            <a:r>
              <a:rPr lang="en-US" altLang="zh-CN" dirty="0">
                <a:effectLst/>
              </a:rPr>
              <a:t>()</a:t>
            </a:r>
          </a:p>
          <a:p>
            <a:pPr algn="l"/>
            <a:r>
              <a:rPr lang="en-US" altLang="zh-CN" dirty="0" err="1">
                <a:effectLst/>
              </a:rPr>
              <a:t>turtle.pendown</a:t>
            </a:r>
            <a:r>
              <a:rPr lang="en-US" altLang="zh-CN" dirty="0">
                <a:effectLst/>
              </a:rPr>
              <a:t>()</a:t>
            </a:r>
          </a:p>
          <a:p>
            <a:pPr algn="l"/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77610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、角度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CAC912-EB34-A74C-9625-2CFBEE39ECFF}"/>
              </a:ext>
            </a:extLst>
          </p:cNvPr>
          <p:cNvSpPr/>
          <p:nvPr/>
        </p:nvSpPr>
        <p:spPr>
          <a:xfrm>
            <a:off x="7790273" y="9313296"/>
            <a:ext cx="1042553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import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turtle</a:t>
            </a:r>
          </a:p>
          <a:p>
            <a:pPr algn="l"/>
            <a:r>
              <a:rPr lang="en-US" altLang="zh-CN" dirty="0" err="1">
                <a:effectLst/>
              </a:rPr>
              <a:t>turtle.seth</a:t>
            </a:r>
            <a:r>
              <a:rPr lang="en-US" altLang="zh-CN" dirty="0">
                <a:effectLst/>
              </a:rPr>
              <a:t>(100)</a:t>
            </a:r>
          </a:p>
          <a:p>
            <a:pPr algn="l"/>
            <a:r>
              <a:rPr lang="en-US" altLang="zh-CN" dirty="0" err="1">
                <a:effectLst/>
              </a:rPr>
              <a:t>turtle.right</a:t>
            </a:r>
            <a:r>
              <a:rPr lang="en-US" altLang="zh-CN" dirty="0">
                <a:effectLst/>
              </a:rPr>
              <a:t>(100)</a:t>
            </a:r>
          </a:p>
          <a:p>
            <a:pPr algn="l"/>
            <a:r>
              <a:rPr lang="en-US" altLang="zh-CN" dirty="0" err="1">
                <a:effectLst/>
              </a:rPr>
              <a:t>turtle.left</a:t>
            </a:r>
            <a:r>
              <a:rPr lang="en-US" altLang="zh-CN" dirty="0">
                <a:effectLst/>
              </a:rPr>
              <a:t>(100)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336BB1-9E06-374B-AF4B-92CA3A702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054" y="2465495"/>
            <a:ext cx="10600926" cy="6374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25227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17187</TotalTime>
  <Words>84</Words>
  <Application>Microsoft Macintosh PowerPoint</Application>
  <PresentationFormat>自定义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Helvetica Neue</vt:lpstr>
      <vt:lpstr>Helvetica Neue Medium</vt:lpstr>
      <vt:lpstr>New_Template2</vt:lpstr>
      <vt:lpstr>8.1 爱画图的小海龟turtle</vt:lpstr>
      <vt:lpstr>1、turtle 介绍</vt:lpstr>
      <vt:lpstr>2、例子 – 移动</vt:lpstr>
      <vt:lpstr>3、角度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84</cp:revision>
  <dcterms:modified xsi:type="dcterms:W3CDTF">2020-01-30T07:13:06Z</dcterms:modified>
</cp:coreProperties>
</file>