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8.2</a:t>
            </a:r>
            <a:r>
              <a:rPr lang="zh-CN" altLang="en-US" dirty="0">
                <a:effectLst/>
              </a:rPr>
              <a:t> 圆文字和颜色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25643"/>
            <a:ext cx="21526500" cy="1803189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、圆</a:t>
            </a:r>
            <a:endParaRPr lang="zh-CN" altLang="zh-CN" dirty="0"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8B8595-1EC8-CC4D-A449-9A26FC3BE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8779" y="3376196"/>
            <a:ext cx="9233736" cy="812599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13B7CD9-A927-E847-BE57-8210617FA511}"/>
              </a:ext>
            </a:extLst>
          </p:cNvPr>
          <p:cNvSpPr/>
          <p:nvPr/>
        </p:nvSpPr>
        <p:spPr>
          <a:xfrm>
            <a:off x="11133221" y="3376196"/>
            <a:ext cx="1219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just"/>
            <a:r>
              <a:rPr lang="en-US" altLang="zh-CN" sz="48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turtle.circle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48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radius,extent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=360,steps=None)</a:t>
            </a:r>
            <a:endParaRPr lang="zh-CN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67BD2E-6B36-864E-A5A5-EA8DB08A88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49641" y="6160461"/>
            <a:ext cx="4112126" cy="41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、例子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半圆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CAC912-EB34-A74C-9625-2CFBEE39ECFF}"/>
              </a:ext>
            </a:extLst>
          </p:cNvPr>
          <p:cNvSpPr/>
          <p:nvPr/>
        </p:nvSpPr>
        <p:spPr>
          <a:xfrm>
            <a:off x="3742623" y="4411176"/>
            <a:ext cx="104255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import turtle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turtle.forward</a:t>
            </a:r>
            <a:r>
              <a:rPr lang="en-US" altLang="zh-CN" dirty="0">
                <a:effectLst/>
              </a:rPr>
              <a:t>(100)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turtle.left</a:t>
            </a:r>
            <a:r>
              <a:rPr lang="en-US" altLang="zh-CN" dirty="0">
                <a:effectLst/>
              </a:rPr>
              <a:t>(90)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turtle.circle</a:t>
            </a:r>
            <a:r>
              <a:rPr lang="en-US" altLang="zh-CN" dirty="0">
                <a:effectLst/>
              </a:rPr>
              <a:t>(50,180)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turtle.done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2206D-214F-D043-9F95-121D518CDD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44950" y="4411176"/>
            <a:ext cx="8760018" cy="52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、文字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turtle.write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文字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,move=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False,align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="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left",font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=("Arial",8,"normal"))</a:t>
            </a:r>
          </a:p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turtle.write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(‘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你好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’)</a:t>
            </a:r>
          </a:p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turtle.write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(‘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你好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’,True)</a:t>
            </a:r>
          </a:p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、颜色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effectLst/>
              </a:rPr>
              <a:t>turtle.pencolor</a:t>
            </a:r>
            <a:r>
              <a:rPr lang="en-US" altLang="zh-CN" dirty="0">
                <a:effectLst/>
              </a:rPr>
              <a:t>(</a:t>
            </a:r>
            <a:r>
              <a:rPr lang="zh-CN" altLang="zh-CN" dirty="0">
                <a:effectLst/>
              </a:rPr>
              <a:t>颜色</a:t>
            </a:r>
            <a:r>
              <a:rPr lang="en-US" altLang="zh-CN" dirty="0">
                <a:effectLst/>
              </a:rPr>
              <a:t>)</a:t>
            </a: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‘</a:t>
            </a:r>
            <a:r>
              <a:rPr lang="en-US" altLang="zh-CN" dirty="0" err="1">
                <a:effectLst/>
              </a:rPr>
              <a:t>black’,’brown’,’green’,’red’,’white’,’blue</a:t>
            </a:r>
            <a:r>
              <a:rPr lang="en-US" altLang="zh-CN" dirty="0">
                <a:effectLst/>
              </a:rPr>
              <a:t>’</a:t>
            </a: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#000000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19883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296E-E8D4-8345-A6E4-9BF48866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21" y="-367631"/>
            <a:ext cx="21526500" cy="3568700"/>
          </a:xfrm>
        </p:spPr>
        <p:txBody>
          <a:bodyPr/>
          <a:lstStyle/>
          <a:p>
            <a:r>
              <a:rPr kumimoji="1" lang="zh-CN" altLang="en-US" dirty="0"/>
              <a:t>多彩的生日祝福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2D789-6DFC-6241-93E3-B086E076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100" y="2165683"/>
            <a:ext cx="21526500" cy="1096411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ffectLst/>
              </a:rPr>
              <a:t>import turtle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turtle.pu</a:t>
            </a:r>
            <a:r>
              <a:rPr lang="en-US" altLang="zh-CN" sz="3200" dirty="0">
                <a:effectLst/>
              </a:rPr>
              <a:t>()  #</a:t>
            </a:r>
            <a:r>
              <a:rPr lang="zh-CN" altLang="zh-CN" sz="3200" dirty="0">
                <a:effectLst/>
              </a:rPr>
              <a:t>不用画线了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turtle.pencolor</a:t>
            </a:r>
            <a:r>
              <a:rPr lang="en-US" altLang="zh-CN" sz="3200" dirty="0">
                <a:effectLst/>
              </a:rPr>
              <a:t>("black") #</a:t>
            </a:r>
            <a:r>
              <a:rPr lang="zh-CN" altLang="zh-CN" sz="3200" dirty="0">
                <a:effectLst/>
              </a:rPr>
              <a:t>颜色设置成黑色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turtle.write</a:t>
            </a:r>
            <a:r>
              <a:rPr lang="en-US" altLang="zh-CN" sz="3200" dirty="0">
                <a:effectLst/>
              </a:rPr>
              <a:t>("</a:t>
            </a:r>
            <a:r>
              <a:rPr lang="zh-CN" altLang="zh-CN" sz="3200" dirty="0">
                <a:effectLst/>
              </a:rPr>
              <a:t>爸爸：</a:t>
            </a:r>
            <a:r>
              <a:rPr lang="en-US" altLang="zh-CN" sz="3200" dirty="0">
                <a:effectLst/>
              </a:rPr>
              <a:t>",</a:t>
            </a:r>
            <a:r>
              <a:rPr lang="en-US" altLang="zh-CN" sz="3200" dirty="0" err="1">
                <a:effectLst/>
              </a:rPr>
              <a:t>True,font</a:t>
            </a:r>
            <a:r>
              <a:rPr lang="en-US" altLang="zh-CN" sz="3200" dirty="0">
                <a:effectLst/>
              </a:rPr>
              <a:t>=('</a:t>
            </a:r>
            <a:r>
              <a:rPr lang="zh-CN" altLang="zh-CN" sz="3200" dirty="0">
                <a:effectLst/>
              </a:rPr>
              <a:t>黑体</a:t>
            </a:r>
            <a:r>
              <a:rPr lang="en-US" altLang="zh-CN" sz="3200" dirty="0">
                <a:effectLst/>
              </a:rPr>
              <a:t>',14,'normal')) #</a:t>
            </a:r>
            <a:r>
              <a:rPr lang="zh-CN" altLang="zh-CN" sz="3200" dirty="0">
                <a:effectLst/>
              </a:rPr>
              <a:t>显示爸爸黑体</a:t>
            </a:r>
            <a:r>
              <a:rPr lang="en-US" altLang="zh-CN" sz="3200" dirty="0">
                <a:effectLst/>
              </a:rPr>
              <a:t>14</a:t>
            </a:r>
            <a:r>
              <a:rPr lang="zh-CN" altLang="zh-CN" sz="3200" dirty="0">
                <a:effectLst/>
              </a:rPr>
              <a:t>号字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turtle.right</a:t>
            </a:r>
            <a:r>
              <a:rPr lang="en-US" altLang="zh-CN" sz="3200" dirty="0">
                <a:effectLst/>
              </a:rPr>
              <a:t>(90)  #</a:t>
            </a:r>
            <a:r>
              <a:rPr lang="zh-CN" altLang="zh-CN" sz="3200" dirty="0">
                <a:effectLst/>
              </a:rPr>
              <a:t>右转，使方向向下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turtle.forward</a:t>
            </a:r>
            <a:r>
              <a:rPr lang="en-US" altLang="zh-CN" sz="3200" dirty="0">
                <a:effectLst/>
              </a:rPr>
              <a:t>(30) #</a:t>
            </a:r>
            <a:r>
              <a:rPr lang="zh-CN" altLang="zh-CN" sz="3200" dirty="0">
                <a:effectLst/>
              </a:rPr>
              <a:t>向下移动</a:t>
            </a:r>
            <a:r>
              <a:rPr lang="en-US" altLang="zh-CN" sz="3200" dirty="0">
                <a:effectLst/>
              </a:rPr>
              <a:t>30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turtle.pencolor</a:t>
            </a:r>
            <a:r>
              <a:rPr lang="en-US" altLang="zh-CN" sz="3200" dirty="0">
                <a:effectLst/>
              </a:rPr>
              <a:t>("green") #</a:t>
            </a:r>
            <a:r>
              <a:rPr lang="zh-CN" altLang="zh-CN" sz="3200" dirty="0">
                <a:effectLst/>
              </a:rPr>
              <a:t>绿色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turtle.write</a:t>
            </a:r>
            <a:r>
              <a:rPr lang="en-US" altLang="zh-CN" sz="3200" dirty="0">
                <a:effectLst/>
              </a:rPr>
              <a:t>("</a:t>
            </a:r>
            <a:r>
              <a:rPr lang="zh-CN" altLang="zh-CN" sz="3200" dirty="0">
                <a:effectLst/>
              </a:rPr>
              <a:t>生</a:t>
            </a:r>
            <a:r>
              <a:rPr lang="en-US" altLang="zh-CN" sz="3200" dirty="0">
                <a:effectLst/>
              </a:rPr>
              <a:t>",</a:t>
            </a:r>
            <a:r>
              <a:rPr lang="en-US" altLang="zh-CN" sz="3200" dirty="0" err="1">
                <a:effectLst/>
              </a:rPr>
              <a:t>True,font</a:t>
            </a:r>
            <a:r>
              <a:rPr lang="en-US" altLang="zh-CN" sz="3200" dirty="0">
                <a:effectLst/>
              </a:rPr>
              <a:t>=('</a:t>
            </a:r>
            <a:r>
              <a:rPr lang="zh-CN" altLang="zh-CN" sz="3200" dirty="0">
                <a:effectLst/>
              </a:rPr>
              <a:t>黑体</a:t>
            </a:r>
            <a:r>
              <a:rPr lang="en-US" altLang="zh-CN" sz="3200" dirty="0">
                <a:effectLst/>
              </a:rPr>
              <a:t>',14,'normal'))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turtle.pencolor</a:t>
            </a:r>
            <a:r>
              <a:rPr lang="en-US" altLang="zh-CN" sz="3200" dirty="0">
                <a:effectLst/>
              </a:rPr>
              <a:t>("red") #</a:t>
            </a:r>
            <a:r>
              <a:rPr lang="zh-CN" altLang="zh-CN" sz="3200" dirty="0">
                <a:effectLst/>
              </a:rPr>
              <a:t>红色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turtle.write</a:t>
            </a:r>
            <a:r>
              <a:rPr lang="en-US" altLang="zh-CN" sz="3200" dirty="0">
                <a:effectLst/>
              </a:rPr>
              <a:t>("</a:t>
            </a:r>
            <a:r>
              <a:rPr lang="zh-CN" altLang="zh-CN" sz="3200" dirty="0">
                <a:effectLst/>
              </a:rPr>
              <a:t>日</a:t>
            </a:r>
            <a:r>
              <a:rPr lang="en-US" altLang="zh-CN" sz="3200" dirty="0">
                <a:effectLst/>
              </a:rPr>
              <a:t>",</a:t>
            </a:r>
            <a:r>
              <a:rPr lang="en-US" altLang="zh-CN" sz="3200" dirty="0" err="1">
                <a:effectLst/>
              </a:rPr>
              <a:t>True,font</a:t>
            </a:r>
            <a:r>
              <a:rPr lang="en-US" altLang="zh-CN" sz="3200" dirty="0">
                <a:effectLst/>
              </a:rPr>
              <a:t>=('</a:t>
            </a:r>
            <a:r>
              <a:rPr lang="zh-CN" altLang="zh-CN" sz="3200" dirty="0">
                <a:effectLst/>
              </a:rPr>
              <a:t>黑体</a:t>
            </a:r>
            <a:r>
              <a:rPr lang="en-US" altLang="zh-CN" sz="3200" dirty="0">
                <a:effectLst/>
              </a:rPr>
              <a:t>',14,'normal'))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turtle.pencolor</a:t>
            </a:r>
            <a:r>
              <a:rPr lang="en-US" altLang="zh-CN" sz="3200" dirty="0">
                <a:effectLst/>
              </a:rPr>
              <a:t>("orange") #</a:t>
            </a:r>
            <a:r>
              <a:rPr lang="zh-CN" altLang="zh-CN" sz="3200" dirty="0">
                <a:effectLst/>
              </a:rPr>
              <a:t>橙色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turtle.write</a:t>
            </a:r>
            <a:r>
              <a:rPr lang="en-US" altLang="zh-CN" sz="3200" dirty="0">
                <a:effectLst/>
              </a:rPr>
              <a:t>("</a:t>
            </a:r>
            <a:r>
              <a:rPr lang="zh-CN" altLang="zh-CN" sz="3200" dirty="0">
                <a:effectLst/>
              </a:rPr>
              <a:t>快</a:t>
            </a:r>
            <a:r>
              <a:rPr lang="en-US" altLang="zh-CN" sz="3200" dirty="0">
                <a:effectLst/>
              </a:rPr>
              <a:t>",</a:t>
            </a:r>
            <a:r>
              <a:rPr lang="en-US" altLang="zh-CN" sz="3200" dirty="0" err="1">
                <a:effectLst/>
              </a:rPr>
              <a:t>True,font</a:t>
            </a:r>
            <a:r>
              <a:rPr lang="en-US" altLang="zh-CN" sz="3200" dirty="0">
                <a:effectLst/>
              </a:rPr>
              <a:t>=('</a:t>
            </a:r>
            <a:r>
              <a:rPr lang="zh-CN" altLang="zh-CN" sz="3200" dirty="0">
                <a:effectLst/>
              </a:rPr>
              <a:t>黑体</a:t>
            </a:r>
            <a:r>
              <a:rPr lang="en-US" altLang="zh-CN" sz="3200" dirty="0">
                <a:effectLst/>
              </a:rPr>
              <a:t>',14,'normal'))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turtle.pencolor</a:t>
            </a:r>
            <a:r>
              <a:rPr lang="en-US" altLang="zh-CN" sz="3200" dirty="0">
                <a:effectLst/>
              </a:rPr>
              <a:t>("brown") #</a:t>
            </a:r>
            <a:r>
              <a:rPr lang="zh-CN" altLang="zh-CN" sz="3200" dirty="0">
                <a:effectLst/>
              </a:rPr>
              <a:t>棕色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turtle.write</a:t>
            </a:r>
            <a:r>
              <a:rPr lang="en-US" altLang="zh-CN" sz="3200" dirty="0">
                <a:effectLst/>
              </a:rPr>
              <a:t>("</a:t>
            </a:r>
            <a:r>
              <a:rPr lang="zh-CN" altLang="zh-CN" sz="3200" dirty="0">
                <a:effectLst/>
              </a:rPr>
              <a:t>乐</a:t>
            </a:r>
            <a:r>
              <a:rPr lang="en-US" altLang="zh-CN" sz="3200" dirty="0">
                <a:effectLst/>
              </a:rPr>
              <a:t>",</a:t>
            </a:r>
            <a:r>
              <a:rPr lang="en-US" altLang="zh-CN" sz="3200" dirty="0" err="1">
                <a:effectLst/>
              </a:rPr>
              <a:t>True,font</a:t>
            </a:r>
            <a:r>
              <a:rPr lang="en-US" altLang="zh-CN" sz="3200" dirty="0">
                <a:effectLst/>
              </a:rPr>
              <a:t>=('</a:t>
            </a:r>
            <a:r>
              <a:rPr lang="zh-CN" altLang="zh-CN" sz="3200" dirty="0">
                <a:effectLst/>
              </a:rPr>
              <a:t>黑体</a:t>
            </a:r>
            <a:r>
              <a:rPr lang="en-US" altLang="zh-CN" sz="3200" dirty="0">
                <a:effectLst/>
              </a:rPr>
              <a:t>',14,'normal'))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turtle.forward</a:t>
            </a:r>
            <a:r>
              <a:rPr lang="en-US" altLang="zh-CN" sz="3200" dirty="0">
                <a:effectLst/>
              </a:rPr>
              <a:t>(30)  #</a:t>
            </a:r>
            <a:r>
              <a:rPr lang="zh-CN" altLang="zh-CN" sz="3200" dirty="0">
                <a:effectLst/>
              </a:rPr>
              <a:t>再向下移动</a:t>
            </a:r>
            <a:r>
              <a:rPr lang="en-US" altLang="zh-CN" sz="3200" dirty="0">
                <a:effectLst/>
              </a:rPr>
              <a:t>30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turtle.pencolor</a:t>
            </a:r>
            <a:r>
              <a:rPr lang="en-US" altLang="zh-CN" sz="3200" dirty="0">
                <a:effectLst/>
              </a:rPr>
              <a:t>("black")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turtle.write</a:t>
            </a:r>
            <a:r>
              <a:rPr lang="en-US" altLang="zh-CN" sz="3200" dirty="0">
                <a:effectLst/>
              </a:rPr>
              <a:t>("</a:t>
            </a:r>
            <a:r>
              <a:rPr lang="zh-CN" altLang="zh-CN" sz="3200" dirty="0">
                <a:effectLst/>
              </a:rPr>
              <a:t>大头儿子</a:t>
            </a:r>
            <a:r>
              <a:rPr lang="en-US" altLang="zh-CN" sz="3200" dirty="0">
                <a:effectLst/>
              </a:rPr>
              <a:t>",</a:t>
            </a:r>
            <a:r>
              <a:rPr lang="en-US" altLang="zh-CN" sz="3200" dirty="0" err="1">
                <a:effectLst/>
              </a:rPr>
              <a:t>True,font</a:t>
            </a:r>
            <a:r>
              <a:rPr lang="en-US" altLang="zh-CN" sz="3200" dirty="0">
                <a:effectLst/>
              </a:rPr>
              <a:t>=('</a:t>
            </a:r>
            <a:r>
              <a:rPr lang="zh-CN" altLang="zh-CN" sz="3200" dirty="0">
                <a:effectLst/>
              </a:rPr>
              <a:t>黑体</a:t>
            </a:r>
            <a:r>
              <a:rPr lang="en-US" altLang="zh-CN" sz="3200" dirty="0">
                <a:effectLst/>
              </a:rPr>
              <a:t>',14,'normal'))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ffectLst/>
              </a:rPr>
              <a:t>turtle.done</a:t>
            </a:r>
            <a:r>
              <a:rPr lang="en-US" altLang="zh-CN" sz="3200" dirty="0">
                <a:effectLst/>
              </a:rPr>
              <a:t>()</a:t>
            </a:r>
            <a:endParaRPr lang="zh-CN" altLang="zh-CN" sz="32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27304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17209</TotalTime>
  <Words>332</Words>
  <Application>Microsoft Macintosh PowerPoint</Application>
  <PresentationFormat>自定义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Helvetica Neue Medium</vt:lpstr>
      <vt:lpstr>New_Template2</vt:lpstr>
      <vt:lpstr>8.2 圆文字和颜色</vt:lpstr>
      <vt:lpstr>1、圆</vt:lpstr>
      <vt:lpstr>2、例子 – 半圆</vt:lpstr>
      <vt:lpstr>3、文字</vt:lpstr>
      <vt:lpstr>4、颜色</vt:lpstr>
      <vt:lpstr>多彩的生日祝福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86</cp:revision>
  <dcterms:modified xsi:type="dcterms:W3CDTF">2020-01-30T07:35:07Z</dcterms:modified>
</cp:coreProperties>
</file>