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8.3</a:t>
            </a:r>
            <a:r>
              <a:rPr lang="zh-CN" altLang="en-US" dirty="0">
                <a:effectLst/>
              </a:rPr>
              <a:t> 复杂图形的形成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25643"/>
            <a:ext cx="21526500" cy="1803189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、虚线</a:t>
            </a:r>
            <a:endParaRPr lang="zh-CN" altLang="zh-CN" dirty="0"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845F98-1607-9C47-A619-A44022A1CCEB}"/>
              </a:ext>
            </a:extLst>
          </p:cNvPr>
          <p:cNvSpPr/>
          <p:nvPr/>
        </p:nvSpPr>
        <p:spPr>
          <a:xfrm>
            <a:off x="1933074" y="4197197"/>
            <a:ext cx="819751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turtle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in range(40):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turtle.pendown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turtle.forward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(5)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turtle.penup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turtle.forward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(5)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turtle.done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532FB981-49EF-2B45-B937-7DF65E76FDB0}"/>
              </a:ext>
            </a:extLst>
          </p:cNvPr>
          <p:cNvCxnSpPr/>
          <p:nvPr/>
        </p:nvCxnSpPr>
        <p:spPr>
          <a:xfrm>
            <a:off x="11333747" y="5871411"/>
            <a:ext cx="9577136" cy="0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、虚线圆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CAC912-EB34-A74C-9625-2CFBEE39ECFF}"/>
              </a:ext>
            </a:extLst>
          </p:cNvPr>
          <p:cNvSpPr/>
          <p:nvPr/>
        </p:nvSpPr>
        <p:spPr>
          <a:xfrm>
            <a:off x="841858" y="2623984"/>
            <a:ext cx="104255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ffectLst/>
              </a:rPr>
              <a:t>答：周长</a:t>
            </a:r>
            <a:r>
              <a:rPr lang="en-US" altLang="zh-CN" dirty="0">
                <a:effectLst/>
              </a:rPr>
              <a:t>360÷40</a:t>
            </a:r>
            <a:r>
              <a:rPr lang="zh-CN" altLang="zh-CN" dirty="0">
                <a:effectLst/>
              </a:rPr>
              <a:t>次</a:t>
            </a:r>
            <a:r>
              <a:rPr lang="en-US" altLang="zh-CN" dirty="0">
                <a:effectLst/>
              </a:rPr>
              <a:t>÷2</a:t>
            </a:r>
            <a:r>
              <a:rPr lang="zh-CN" altLang="zh-CN" dirty="0">
                <a:effectLst/>
              </a:rPr>
              <a:t>（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实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虚）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3ADE15-D61B-CC48-A6CE-E3C705A2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58" y="4134100"/>
            <a:ext cx="14093139" cy="7794724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8AFBF741-1BF9-6048-A8E6-425912B6FC0A}"/>
              </a:ext>
            </a:extLst>
          </p:cNvPr>
          <p:cNvSpPr/>
          <p:nvPr/>
        </p:nvSpPr>
        <p:spPr>
          <a:xfrm>
            <a:off x="16296151" y="4134100"/>
            <a:ext cx="6044616" cy="6044616"/>
          </a:xfrm>
          <a:prstGeom prst="ellipse">
            <a:avLst/>
          </a:prstGeom>
          <a:noFill/>
          <a:ln w="12700" cap="flat">
            <a:solidFill>
              <a:srgbClr val="FFFFFF"/>
            </a:solidFill>
            <a:prstDash val="dash"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、太阳花图形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735C5F-BFD4-7F42-BEE2-415BE3F2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66" y="3379042"/>
            <a:ext cx="8947083" cy="83287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4A2F47-77A3-0547-881C-35673A40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3273493"/>
            <a:ext cx="10433524" cy="84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17227</TotalTime>
  <Words>73</Words>
  <Application>Microsoft Macintosh PowerPoint</Application>
  <PresentationFormat>自定义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8.3 复杂图形的形成</vt:lpstr>
      <vt:lpstr>1、虚线</vt:lpstr>
      <vt:lpstr>2、虚线圆</vt:lpstr>
      <vt:lpstr>3、太阳花图形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89</cp:revision>
  <dcterms:modified xsi:type="dcterms:W3CDTF">2020-01-30T07:52:51Z</dcterms:modified>
</cp:coreProperties>
</file>