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4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5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9.1 </a:t>
            </a:r>
            <a:r>
              <a:rPr lang="zh-CN" altLang="en-US" dirty="0">
                <a:effectLst/>
              </a:rPr>
              <a:t>安装认识</a:t>
            </a:r>
            <a:r>
              <a:rPr lang="en-US" altLang="zh-CN" dirty="0" err="1">
                <a:effectLst/>
              </a:rPr>
              <a:t>pygame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25643"/>
            <a:ext cx="21526500" cy="1803189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、安装</a:t>
            </a:r>
            <a:r>
              <a:rPr lang="en-US" altLang="zh-CN" dirty="0" err="1">
                <a:effectLst/>
              </a:rPr>
              <a:t>pygame</a:t>
            </a:r>
            <a:endParaRPr lang="zh-CN" altLang="zh-CN" dirty="0"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2E1B69-9A19-1E48-B775-5A41073C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70" y="2924470"/>
            <a:ext cx="12164060" cy="48174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7FEEE8C-1572-BC44-B95D-4CF9B6AA5AD5}"/>
              </a:ext>
            </a:extLst>
          </p:cNvPr>
          <p:cNvSpPr/>
          <p:nvPr/>
        </p:nvSpPr>
        <p:spPr>
          <a:xfrm>
            <a:off x="8199120" y="8237558"/>
            <a:ext cx="1219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pip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install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pygame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3D268A-E407-7046-8B31-06E9E9305ACC}"/>
              </a:ext>
            </a:extLst>
          </p:cNvPr>
          <p:cNvSpPr/>
          <p:nvPr/>
        </p:nvSpPr>
        <p:spPr>
          <a:xfrm>
            <a:off x="6888480" y="10274945"/>
            <a:ext cx="1219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python3 -m </a:t>
            </a:r>
            <a:r>
              <a:rPr lang="en-US" altLang="zh-CN" dirty="0" err="1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pygame.examples.aliens</a:t>
            </a:r>
            <a:r>
              <a:rPr lang="en-US" altLang="zh-CN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、了解</a:t>
            </a:r>
            <a:r>
              <a:rPr lang="en-US" altLang="zh-CN" dirty="0" err="1">
                <a:effectLst/>
              </a:rPr>
              <a:t>pygame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825478-BF5A-9740-A218-63620EAC74E5}"/>
              </a:ext>
            </a:extLst>
          </p:cNvPr>
          <p:cNvSpPr/>
          <p:nvPr/>
        </p:nvSpPr>
        <p:spPr>
          <a:xfrm>
            <a:off x="7252615" y="3332875"/>
            <a:ext cx="8649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https://www.pygame.org/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0318533-C651-084A-A4FE-F98EA48CB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65546"/>
              </p:ext>
            </p:extLst>
          </p:nvPr>
        </p:nvGraphicFramePr>
        <p:xfrm>
          <a:off x="3845363" y="548640"/>
          <a:ext cx="17644290" cy="1261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15058">
                  <a:extLst>
                    <a:ext uri="{9D8B030D-6E8A-4147-A177-3AD203B41FA5}">
                      <a16:colId xmlns:a16="http://schemas.microsoft.com/office/drawing/2014/main" val="158978859"/>
                    </a:ext>
                  </a:extLst>
                </a:gridCol>
                <a:gridCol w="12529232">
                  <a:extLst>
                    <a:ext uri="{9D8B030D-6E8A-4147-A177-3AD203B41FA5}">
                      <a16:colId xmlns:a16="http://schemas.microsoft.com/office/drawing/2014/main" val="3582879321"/>
                    </a:ext>
                  </a:extLst>
                </a:gridCol>
              </a:tblGrid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模块名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107216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pygame.cdrom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solidFill>
                            <a:srgbClr val="FFFFFF"/>
                          </a:solidFill>
                          <a:effectLst/>
                        </a:rPr>
                        <a:t>访问光驱</a:t>
                      </a:r>
                      <a:endParaRPr lang="zh-CN" sz="3600" kern="100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942892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pygame.cursors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加载光标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968396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pygame.display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访问显示设备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598180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pygame.draw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绘制形状、线和点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348254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pygame.event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管理事件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209246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pygame.font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使用字体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413346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pygame.image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加载和存储图片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016063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pygame.joystick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使用游戏手柄或者 类似的东西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94136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pygame.key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读取键盘按键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802711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pygame.mixer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声音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03572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pygame.mouse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鼠标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204311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pygame.movie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播放视频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105591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pygame.music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播放音频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339792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pygame.overlay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访问高级视频叠加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101860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模块主程序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990360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pygame.rect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管理矩形区域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303081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pygame.sndarray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操作声音数据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993896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pygame.sprite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操作移动图像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469875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pygame.surface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管理图像和屏幕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353861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pygame.surfarray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管理点阵图像数据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95179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pygame.time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>
                          <a:solidFill>
                            <a:srgbClr val="FFFFFF"/>
                          </a:solidFill>
                          <a:effectLst/>
                        </a:rPr>
                        <a:t>管理时间和帧信息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670739"/>
                  </a:ext>
                </a:extLst>
              </a:tr>
              <a:tr h="236386"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>
                          <a:solidFill>
                            <a:srgbClr val="FFFFFF"/>
                          </a:solidFill>
                          <a:effectLst/>
                        </a:rPr>
                        <a:t>pygame.transform</a:t>
                      </a:r>
                      <a:endParaRPr lang="zh-CN" sz="3600" kern="10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solidFill>
                            <a:srgbClr val="FFFFFF"/>
                          </a:solidFill>
                          <a:effectLst/>
                        </a:rPr>
                        <a:t>缩放和移动图像</a:t>
                      </a:r>
                      <a:endParaRPr lang="zh-CN" sz="3600" kern="100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931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499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182" y="1252917"/>
            <a:ext cx="21526500" cy="1803189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、动画概念 </a:t>
            </a:r>
            <a:endParaRPr lang="zh-CN" altLang="zh-CN" dirty="0"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DF04B0-FB22-6B4A-A47A-8CD7B0BE06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1997" y="1252917"/>
            <a:ext cx="12185331" cy="1185348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EBA120C-F9FD-D64C-8DD2-5B72E5493631}"/>
              </a:ext>
            </a:extLst>
          </p:cNvPr>
          <p:cNvSpPr/>
          <p:nvPr/>
        </p:nvSpPr>
        <p:spPr>
          <a:xfrm>
            <a:off x="13304330" y="3607195"/>
            <a:ext cx="10842712" cy="8402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帧：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秒钟显示几幅静态图片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事件：发生的重要情况，比如用户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点击鼠标，键盘，游戏当中的角色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碰撞了。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精灵：游戏当中设置的角色，区别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于背景图片，精灵是在每一帧都会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进行绘制，并且有碰撞事件的。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82496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17435</TotalTime>
  <Words>238</Words>
  <Application>Microsoft Macintosh PowerPoint</Application>
  <PresentationFormat>自定义</PresentationFormat>
  <Paragraphs>66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Helvetica Neue</vt:lpstr>
      <vt:lpstr>Helvetica Neue Medium</vt:lpstr>
      <vt:lpstr>New_Template2</vt:lpstr>
      <vt:lpstr>9.1 安装认识pygame</vt:lpstr>
      <vt:lpstr>1、安装pygame</vt:lpstr>
      <vt:lpstr>2、了解pygame</vt:lpstr>
      <vt:lpstr>PowerPoint 演示文稿</vt:lpstr>
      <vt:lpstr>3、动画概念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101</cp:revision>
  <dcterms:modified xsi:type="dcterms:W3CDTF">2020-01-30T11:21:05Z</dcterms:modified>
</cp:coreProperties>
</file>