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2" r:id="rId4"/>
    <p:sldId id="265" r:id="rId5"/>
    <p:sldId id="266" r:id="rId6"/>
    <p:sldId id="26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9.2</a:t>
            </a:r>
            <a:r>
              <a:rPr lang="zh-CN" altLang="en-US" dirty="0">
                <a:effectLst/>
              </a:rPr>
              <a:t> 初始化游戏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5643"/>
            <a:ext cx="21526500" cy="1803189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、初始化</a:t>
            </a:r>
            <a:r>
              <a:rPr lang="en-US" altLang="zh-CN" dirty="0" err="1">
                <a:effectLst/>
              </a:rPr>
              <a:t>pygame</a:t>
            </a:r>
            <a:endParaRPr lang="zh-CN" altLang="zh-CN" dirty="0">
              <a:effectLst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02E1B69-9A19-1E48-B775-5A41073C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460" y="673548"/>
            <a:ext cx="5380990" cy="213108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7FEEE8C-1572-BC44-B95D-4CF9B6AA5AD5}"/>
              </a:ext>
            </a:extLst>
          </p:cNvPr>
          <p:cNvSpPr/>
          <p:nvPr/>
        </p:nvSpPr>
        <p:spPr>
          <a:xfrm>
            <a:off x="1694180" y="4660254"/>
            <a:ext cx="1219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  <a:effectLst/>
              </a:rPr>
              <a:t>pygame.init</a:t>
            </a:r>
            <a:r>
              <a:rPr lang="en-US" altLang="zh-CN" sz="4000" dirty="0">
                <a:solidFill>
                  <a:srgbClr val="FFFFFF"/>
                </a:solidFill>
                <a:effectLst/>
              </a:rPr>
              <a:t>()</a:t>
            </a:r>
            <a:endParaRPr lang="zh-CN" altLang="zh-CN" sz="4000" dirty="0">
              <a:solidFill>
                <a:srgbClr val="FFFFFF"/>
              </a:solidFill>
              <a:effectLst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2C67D8-B47B-874D-9689-87EDBA8599C3}"/>
              </a:ext>
            </a:extLst>
          </p:cNvPr>
          <p:cNvSpPr/>
          <p:nvPr/>
        </p:nvSpPr>
        <p:spPr>
          <a:xfrm>
            <a:off x="5869940" y="6211669"/>
            <a:ext cx="23835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36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pygame.display.set_mode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(resolution=(0,0), flags=0, depth=0)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-&gt; Surface</a:t>
            </a:r>
            <a:endParaRPr lang="zh-CN" altLang="zh-CN" sz="36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、命令行参数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C53040F-FE33-654C-939E-EF22CC00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45" y="2573969"/>
            <a:ext cx="19297422" cy="1047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、文件所在文件夹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874DF-E553-1B47-B3A5-1A91EEA0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80" y="5602611"/>
            <a:ext cx="20341020" cy="43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、其它加载资源类语句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CDE40-1679-C941-8C20-805AEB47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03" y="4464041"/>
            <a:ext cx="22548610" cy="45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884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、初始化语句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453460-428A-5543-9E96-8B8860E19AF2}"/>
              </a:ext>
            </a:extLst>
          </p:cNvPr>
          <p:cNvSpPr/>
          <p:nvPr/>
        </p:nvSpPr>
        <p:spPr>
          <a:xfrm>
            <a:off x="5596218" y="2626072"/>
            <a:ext cx="18391542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sys,os,time</a:t>
            </a:r>
            <a:endParaRPr lang="en-US" altLang="zh-CN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import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导入</a:t>
            </a:r>
            <a:r>
              <a:rPr lang="en-US" altLang="zh-CN" sz="3600" i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库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from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pygame.locals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import *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导入一些常用的函数和常量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向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sys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模块借一个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exit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函数用来退出程序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from sys import </a:t>
            </a:r>
            <a:r>
              <a:rPr lang="en-US" altLang="zh-CN" sz="3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exit</a:t>
            </a:r>
            <a:endParaRPr lang="en-US" altLang="zh-CN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初始化</a:t>
            </a:r>
            <a:r>
              <a:rPr lang="en-US" altLang="zh-CN" sz="3600" i="1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为使用硬件做准备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pygame.init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创建了一个窗口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screen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pygame.display.set_mode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((900, 600))</a:t>
            </a: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pygame.display.set_caption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("Joe</a:t>
            </a:r>
            <a:r>
              <a:rPr lang="zh-CN" altLang="en-US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的贪吃蛇游戏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zh-CN" altLang="en-US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设置窗口标题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pygame.display.update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algn="l"/>
            <a:b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while True:</a:t>
            </a: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pygame.event.wait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进行事件等待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# </a:t>
            </a:r>
            <a:r>
              <a:rPr lang="zh-CN" altLang="en-US" sz="3600" i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如果用户点击了关闭窗口按钮，那么就执行退出</a:t>
            </a:r>
            <a:endParaRPr lang="zh-CN" altLang="en-US" sz="36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if </a:t>
            </a:r>
            <a:r>
              <a:rPr lang="en-US" altLang="zh-CN" sz="36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eventType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.type == QUIT:</a:t>
            </a:r>
          </a:p>
          <a:p>
            <a:pPr algn="l"/>
            <a:r>
              <a:rPr lang="en-US" altLang="zh-CN" sz="3600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		exit</a:t>
            </a:r>
            <a:r>
              <a:rPr lang="en-US" altLang="zh-CN" sz="3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4251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17447</TotalTime>
  <Words>163</Words>
  <Application>Microsoft Macintosh PowerPoint</Application>
  <PresentationFormat>自定义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Helvetica Neue</vt:lpstr>
      <vt:lpstr>Helvetica Neue Medium</vt:lpstr>
      <vt:lpstr>Menlo</vt:lpstr>
      <vt:lpstr>New_Template2</vt:lpstr>
      <vt:lpstr>9.2 初始化游戏</vt:lpstr>
      <vt:lpstr>1、初始化pygame</vt:lpstr>
      <vt:lpstr>2、命令行参数</vt:lpstr>
      <vt:lpstr>2、文件所在文件夹</vt:lpstr>
      <vt:lpstr>3、其它加载资源类语句</vt:lpstr>
      <vt:lpstr>4、初始化语句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103</cp:revision>
  <dcterms:modified xsi:type="dcterms:W3CDTF">2020-01-30T11:32:38Z</dcterms:modified>
</cp:coreProperties>
</file>