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5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9.3</a:t>
            </a:r>
            <a:r>
              <a:rPr lang="zh-CN" altLang="en-US" dirty="0">
                <a:effectLst/>
              </a:rPr>
              <a:t> 加载并显示图片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、加载显示图片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72D7BC-D3FA-B14A-9248-DCEF3CC149C0}"/>
              </a:ext>
            </a:extLst>
          </p:cNvPr>
          <p:cNvSpPr/>
          <p:nvPr/>
        </p:nvSpPr>
        <p:spPr>
          <a:xfrm>
            <a:off x="1491374" y="3379042"/>
            <a:ext cx="223522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加载图像</a:t>
            </a:r>
            <a:endParaRPr lang="zh-CN" alt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background = 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pygame.image.load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snake_start.png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pPr algn="l"/>
            <a:r>
              <a:rPr lang="en-US" altLang="zh-CN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开始不停地进行图像循环</a:t>
            </a:r>
            <a:endParaRPr lang="zh-CN" alt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screen.blit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(background,[0,0]) </a:t>
            </a: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、画矩形并写字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69688B-C89D-E84F-94CD-AD4A02956C96}"/>
              </a:ext>
            </a:extLst>
          </p:cNvPr>
          <p:cNvSpPr/>
          <p:nvPr/>
        </p:nvSpPr>
        <p:spPr>
          <a:xfrm>
            <a:off x="814267" y="3379042"/>
            <a:ext cx="2533757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screen.fill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pygame.Color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(0,0,0,128),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(0,560,900,40))</a:t>
            </a:r>
          </a:p>
          <a:p>
            <a:pPr algn="l"/>
            <a:b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font = 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pygame.font.SysFont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('songtittc',16)</a:t>
            </a:r>
          </a:p>
          <a:p>
            <a:pPr algn="l"/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screen.blit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font.render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zh-CN" alt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按任意键继续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......',1,Color(255,255,255)),[200,565])</a:t>
            </a:r>
          </a:p>
          <a:p>
            <a:pPr algn="l"/>
            <a:b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-US" altLang="zh-CN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17460</TotalTime>
  <Words>70</Words>
  <Application>Microsoft Macintosh PowerPoint</Application>
  <PresentationFormat>自定义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Helvetica Neue Medium</vt:lpstr>
      <vt:lpstr>Menlo</vt:lpstr>
      <vt:lpstr>New_Template2</vt:lpstr>
      <vt:lpstr>9.3 加载并显示图片</vt:lpstr>
      <vt:lpstr>1、加载显示图片</vt:lpstr>
      <vt:lpstr>2、画矩形并写字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105</cp:revision>
  <dcterms:modified xsi:type="dcterms:W3CDTF">2020-01-30T11:46:01Z</dcterms:modified>
</cp:coreProperties>
</file>