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5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9.5</a:t>
            </a:r>
            <a:r>
              <a:rPr lang="zh-CN" altLang="en-US" dirty="0">
                <a:effectLst/>
              </a:rPr>
              <a:t> 加载声音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、初始化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0B2E8C-F88D-F44D-A51F-DEB5451AAE3F}"/>
              </a:ext>
            </a:extLst>
          </p:cNvPr>
          <p:cNvSpPr/>
          <p:nvPr/>
        </p:nvSpPr>
        <p:spPr>
          <a:xfrm>
            <a:off x="6236683" y="3825318"/>
            <a:ext cx="119106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pygame.mixer.init</a:t>
            </a:r>
            <a:r>
              <a:rPr lang="en-US" altLang="zh-CN" sz="8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282522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、音乐的播放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317D62-637C-D046-825D-7155CFD72AF3}"/>
              </a:ext>
            </a:extLst>
          </p:cNvPr>
          <p:cNvSpPr/>
          <p:nvPr/>
        </p:nvSpPr>
        <p:spPr>
          <a:xfrm>
            <a:off x="814267" y="5065312"/>
            <a:ext cx="2325624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pygame.mixer.music.load</a:t>
            </a:r>
            <a:r>
              <a:rPr lang="en-US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('sound_snake_start.mp3') </a:t>
            </a:r>
            <a:r>
              <a:rPr lang="en-US" altLang="zh-CN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zh-CN" altLang="en-US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开场音乐</a:t>
            </a:r>
            <a:endParaRPr lang="zh-CN" altLang="en-US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pygame.mixer.music.play</a:t>
            </a:r>
            <a:r>
              <a:rPr lang="en-US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(loops=-1) </a:t>
            </a:r>
            <a:r>
              <a:rPr lang="en-US" altLang="zh-CN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zh-CN" altLang="en-US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循环播放</a:t>
            </a:r>
            <a:endParaRPr lang="zh-CN" altLang="en-US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4210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17472</TotalTime>
  <Words>60</Words>
  <Application>Microsoft Macintosh PowerPoint</Application>
  <PresentationFormat>自定义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Helvetica Neue</vt:lpstr>
      <vt:lpstr>Helvetica Neue Medium</vt:lpstr>
      <vt:lpstr>Menlo</vt:lpstr>
      <vt:lpstr>New_Template2</vt:lpstr>
      <vt:lpstr>9.5 加载声音</vt:lpstr>
      <vt:lpstr>1、初始化</vt:lpstr>
      <vt:lpstr>2、音乐的播放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112</cp:revision>
  <dcterms:modified xsi:type="dcterms:W3CDTF">2020-01-30T11:58:34Z</dcterms:modified>
</cp:coreProperties>
</file>