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64" r:id="rId3"/>
    <p:sldId id="262" r:id="rId4"/>
    <p:sldId id="263" r:id="rId5"/>
    <p:sldId id="266" r:id="rId6"/>
    <p:sldId id="283" r:id="rId7"/>
    <p:sldId id="286" r:id="rId8"/>
    <p:sldId id="287" r:id="rId9"/>
    <p:sldId id="291" r:id="rId10"/>
    <p:sldId id="294" r:id="rId11"/>
    <p:sldId id="308" r:id="rId12"/>
    <p:sldId id="310" r:id="rId13"/>
    <p:sldId id="311" r:id="rId14"/>
    <p:sldId id="288" r:id="rId15"/>
    <p:sldId id="289" r:id="rId16"/>
    <p:sldId id="292" r:id="rId17"/>
    <p:sldId id="293" r:id="rId18"/>
    <p:sldId id="290" r:id="rId19"/>
    <p:sldId id="312" r:id="rId20"/>
    <p:sldId id="313" r:id="rId21"/>
    <p:sldId id="306" r:id="rId22"/>
    <p:sldId id="297" r:id="rId23"/>
    <p:sldId id="296" r:id="rId24"/>
    <p:sldId id="298" r:id="rId25"/>
    <p:sldId id="301" r:id="rId26"/>
    <p:sldId id="300" r:id="rId27"/>
    <p:sldId id="305" r:id="rId28"/>
    <p:sldId id="299" r:id="rId29"/>
    <p:sldId id="304" r:id="rId30"/>
    <p:sldId id="303" r:id="rId31"/>
    <p:sldId id="256" r:id="rId32"/>
    <p:sldId id="257" r:id="rId33"/>
    <p:sldId id="258" r:id="rId34"/>
    <p:sldId id="259" r:id="rId35"/>
    <p:sldId id="265" r:id="rId36"/>
    <p:sldId id="260" r:id="rId37"/>
    <p:sldId id="28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53" autoAdjust="0"/>
    <p:restoredTop sz="94660"/>
  </p:normalViewPr>
  <p:slideViewPr>
    <p:cSldViewPr snapToGrid="0">
      <p:cViewPr>
        <p:scale>
          <a:sx n="66" d="100"/>
          <a:sy n="66" d="100"/>
        </p:scale>
        <p:origin x="-31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C046-5F8C-4A93-8487-1093F4F909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7CF7375-BDA2-4464-86D9-646413B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C046-5F8C-4A93-8487-1093F4F909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CF7375-BDA2-4464-86D9-646413B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C046-5F8C-4A93-8487-1093F4F909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CF7375-BDA2-4464-86D9-646413BF5A7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396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C046-5F8C-4A93-8487-1093F4F909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CF7375-BDA2-4464-86D9-646413B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6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C046-5F8C-4A93-8487-1093F4F909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CF7375-BDA2-4464-86D9-646413BF5A7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9929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C046-5F8C-4A93-8487-1093F4F909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CF7375-BDA2-4464-86D9-646413B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82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C046-5F8C-4A93-8487-1093F4F909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7375-BDA2-4464-86D9-646413B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13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C046-5F8C-4A93-8487-1093F4F909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7375-BDA2-4464-86D9-646413B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0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C046-5F8C-4A93-8487-1093F4F909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7375-BDA2-4464-86D9-646413B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3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C046-5F8C-4A93-8487-1093F4F909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CF7375-BDA2-4464-86D9-646413B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C046-5F8C-4A93-8487-1093F4F909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CF7375-BDA2-4464-86D9-646413B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6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C046-5F8C-4A93-8487-1093F4F909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CF7375-BDA2-4464-86D9-646413B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6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C046-5F8C-4A93-8487-1093F4F909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7375-BDA2-4464-86D9-646413B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2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C046-5F8C-4A93-8487-1093F4F909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7375-BDA2-4464-86D9-646413B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1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C046-5F8C-4A93-8487-1093F4F909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7375-BDA2-4464-86D9-646413B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8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C046-5F8C-4A93-8487-1093F4F909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CF7375-BDA2-4464-86D9-646413B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7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C046-5F8C-4A93-8487-1093F4F909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7CF7375-BDA2-4464-86D9-646413B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5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B4273E8-19A7-4E63-9017-9781AB09A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41" y="641073"/>
            <a:ext cx="4179759" cy="3127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CEC79EA-2794-4A13-ABA1-7A51C93D5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243" y="641073"/>
            <a:ext cx="4338904" cy="556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BBF6C29-B452-4F5E-A0BA-8E7768DDB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60" y="641073"/>
            <a:ext cx="3530183" cy="31275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5C235B-F37E-4B96-85A0-32B249C37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41" y="3768586"/>
            <a:ext cx="4357481" cy="2440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D92538E-B53C-4892-8A46-68A58CF687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295" y="3768586"/>
            <a:ext cx="2466975" cy="244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3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2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EDB53-2C96-4138-8D33-2A579C88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626" y="49347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Portal</a:t>
            </a:r>
            <a:b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Parivahan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091" y="377362"/>
            <a:ext cx="3857625" cy="61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4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2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EDB53-2C96-4138-8D33-2A579C88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143" y="36284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Portal :  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Paytm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611" y="1643739"/>
            <a:ext cx="3419380" cy="4989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5" y="1644647"/>
            <a:ext cx="3491951" cy="4988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97" y="1643739"/>
            <a:ext cx="3422717" cy="498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2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EDB53-2C96-4138-8D33-2A579C88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143" y="36284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Portal :   Card Payment</a:t>
            </a:r>
            <a:b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485" y="1461861"/>
            <a:ext cx="6858000" cy="504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2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EDB53-2C96-4138-8D33-2A579C88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143" y="36284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Portal :   Card Payment</a:t>
            </a:r>
            <a:b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685" y="1440540"/>
            <a:ext cx="7304315" cy="493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EDB53-2C96-4138-8D33-2A579C88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626" y="493477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Accident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9F9A370-0353-4009-B394-6C309B8A8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913" y="493477"/>
            <a:ext cx="3715657" cy="596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EDB53-2C96-4138-8D33-2A579C88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699" y="507996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Notification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741C717E-A8D2-468D-9696-E0F3DD737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71" y="319311"/>
            <a:ext cx="3831772" cy="627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EDB53-2C96-4138-8D33-2A579C88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341" y="493477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Message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870857"/>
            <a:ext cx="5486400" cy="57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9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EDB53-2C96-4138-8D33-2A579C88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8" y="55152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Accident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614" y="507964"/>
            <a:ext cx="3857625" cy="618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5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EDB53-2C96-4138-8D33-2A579C88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85" y="478968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592195D-6D5C-4AD4-BE56-E7F5FC0FA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30" y="348339"/>
            <a:ext cx="3701100" cy="597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EDB53-2C96-4138-8D33-2A579C88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699" y="493479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Drawer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45" y="493478"/>
            <a:ext cx="3857625" cy="602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A763CD-FA8A-405F-9B40-7D8341B3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3EA842-F195-4FC3-A09F-DC53E1359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recklessness of citizens</a:t>
            </a:r>
          </a:p>
          <a:p>
            <a:r>
              <a:rPr lang="en-US" dirty="0"/>
              <a:t>Increasing accidents</a:t>
            </a:r>
          </a:p>
          <a:p>
            <a:r>
              <a:rPr lang="en-US" dirty="0"/>
              <a:t>Slow paced Challan System</a:t>
            </a:r>
          </a:p>
          <a:p>
            <a:r>
              <a:rPr lang="en-US" dirty="0"/>
              <a:t>Increasing deaths due to delay in medical aid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63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EDB53-2C96-4138-8D33-2A579C88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785" y="478965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Problem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087" y="145143"/>
            <a:ext cx="4120468" cy="65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6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7F28F-B3E4-4DC1-B879-C69E3B8F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468" y="2220681"/>
            <a:ext cx="8911687" cy="1280890"/>
          </a:xfrm>
        </p:spPr>
        <p:txBody>
          <a:bodyPr>
            <a:noAutofit/>
          </a:bodyPr>
          <a:lstStyle/>
          <a:p>
            <a:r>
              <a:rPr lang="en-US" sz="8000" dirty="0">
                <a:latin typeface="Algerian" panose="04020705040A02060702" pitchFamily="82" charset="0"/>
              </a:rPr>
              <a:t>Police Domain</a:t>
            </a:r>
          </a:p>
        </p:txBody>
      </p:sp>
    </p:spTree>
    <p:extLst>
      <p:ext uri="{BB962C8B-B14F-4D97-AF65-F5344CB8AC3E}">
        <p14:creationId xmlns:p14="http://schemas.microsoft.com/office/powerpoint/2010/main" val="9886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EDB53-2C96-4138-8D33-2A579C88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85" y="478968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380B8F3-594C-4AAE-BDE2-35FA2DCE6F0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457" y="478968"/>
            <a:ext cx="3880757" cy="6023432"/>
          </a:xfrm>
        </p:spPr>
      </p:pic>
    </p:spTree>
    <p:extLst>
      <p:ext uri="{BB962C8B-B14F-4D97-AF65-F5344CB8AC3E}">
        <p14:creationId xmlns:p14="http://schemas.microsoft.com/office/powerpoint/2010/main" val="20250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EDB53-2C96-4138-8D33-2A579C88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299" y="478968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Challan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xmlns="" id="{EE3BA1EC-464A-46B2-976B-EFAFD57515E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15" y="304800"/>
            <a:ext cx="3875314" cy="6226629"/>
          </a:xfrm>
        </p:spPr>
      </p:pic>
    </p:spTree>
    <p:extLst>
      <p:ext uri="{BB962C8B-B14F-4D97-AF65-F5344CB8AC3E}">
        <p14:creationId xmlns:p14="http://schemas.microsoft.com/office/powerpoint/2010/main" val="31069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EDB53-2C96-4138-8D33-2A579C88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699" y="493479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Drawer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1FACA7A-44D6-4B4E-A443-A42289BBE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0" y="478968"/>
            <a:ext cx="3773714" cy="599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EDB53-2C96-4138-8D33-2A579C88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185" y="551539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Challan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Details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xmlns="" id="{253E4248-AC78-4AC7-A463-7590FE973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41" y="420906"/>
            <a:ext cx="3715658" cy="596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EDB53-2C96-4138-8D33-2A579C88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699" y="493479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Drawer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1FACA7A-44D6-4B4E-A443-A42289BBE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0" y="478968"/>
            <a:ext cx="3773714" cy="599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EDB53-2C96-4138-8D33-2A579C88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328" y="551539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Documents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592195D-6D5C-4AD4-BE56-E7F5FC0FA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230" y="362853"/>
            <a:ext cx="3701100" cy="597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EDB53-2C96-4138-8D33-2A579C88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699" y="493479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Drawer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1FACA7A-44D6-4B4E-A443-A42289BBE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0" y="478968"/>
            <a:ext cx="3773714" cy="599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EDB53-2C96-4138-8D33-2A579C88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299" y="478968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Profile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F145BE2-5F84-44F3-B967-CBADC044086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371" y="319311"/>
            <a:ext cx="3875313" cy="6139546"/>
          </a:xfrm>
        </p:spPr>
      </p:pic>
    </p:spTree>
    <p:extLst>
      <p:ext uri="{BB962C8B-B14F-4D97-AF65-F5344CB8AC3E}">
        <p14:creationId xmlns:p14="http://schemas.microsoft.com/office/powerpoint/2010/main" val="320663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242BEE-81A2-4CEA-ADED-A2FAEA90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01937B-B227-463A-A9A0-EA290D8A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Instant payment of challan.</a:t>
            </a:r>
          </a:p>
          <a:p>
            <a:pPr lvl="0"/>
            <a:r>
              <a:rPr lang="en-US" dirty="0"/>
              <a:t>Immediate help in case of accidents, robbery of vehicle. </a:t>
            </a:r>
          </a:p>
          <a:p>
            <a:pPr lvl="0"/>
            <a:r>
              <a:rPr lang="en-US" dirty="0"/>
              <a:t>Time to time notifications.</a:t>
            </a:r>
          </a:p>
          <a:p>
            <a:pPr lvl="0"/>
            <a:r>
              <a:rPr lang="en-US" dirty="0"/>
              <a:t>Strict vigilance to avoid road mishaps.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EDB53-2C96-4138-8D33-2A579C88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299" y="478968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Profile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BE97CBC3-CDA8-4282-AA5E-CC188ED8775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85" y="478968"/>
            <a:ext cx="3918857" cy="5921832"/>
          </a:xfrm>
        </p:spPr>
      </p:pic>
    </p:spTree>
    <p:extLst>
      <p:ext uri="{BB962C8B-B14F-4D97-AF65-F5344CB8AC3E}">
        <p14:creationId xmlns:p14="http://schemas.microsoft.com/office/powerpoint/2010/main" val="16264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AE532A-299A-41E3-A020-986B748D1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5A82D38-AECE-4662-BCE6-7DA2F3062C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7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230F24-D1A7-4AC7-A6B3-0FDB3758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CHALLAN PAYMENT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510559-3FCA-4D6A-A8DF-39F7032EB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Convenient</a:t>
            </a:r>
          </a:p>
          <a:p>
            <a:r>
              <a:rPr lang="en-US" dirty="0"/>
              <a:t>Saves time</a:t>
            </a:r>
          </a:p>
          <a:p>
            <a:r>
              <a:rPr lang="en-US" dirty="0"/>
              <a:t>Paying challan online is safe and secure</a:t>
            </a:r>
          </a:p>
          <a:p>
            <a:r>
              <a:rPr lang="en-US" dirty="0"/>
              <a:t>Provide current paid and unpaid status of challan</a:t>
            </a:r>
          </a:p>
          <a:p>
            <a:r>
              <a:rPr lang="en-US" dirty="0"/>
              <a:t>Easy record keeping</a:t>
            </a:r>
          </a:p>
          <a:p>
            <a:r>
              <a:rPr lang="en-US" dirty="0"/>
              <a:t>Reduces documentations</a:t>
            </a:r>
          </a:p>
          <a:p>
            <a:r>
              <a:rPr lang="en-US" dirty="0"/>
              <a:t>Instant payment</a:t>
            </a:r>
          </a:p>
          <a:p>
            <a:r>
              <a:rPr lang="en-US" dirty="0"/>
              <a:t>Reduces corruption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4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F59A65-3E11-4534-A9CC-97BBC4AF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 VERIFICATION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3E5454-26FE-4E5C-9F71-01FF33B79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Ease to use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No need to carry all the documents</a:t>
            </a:r>
          </a:p>
          <a:p>
            <a:r>
              <a:rPr lang="en-US" dirty="0"/>
              <a:t>Anywhere anytime available</a:t>
            </a:r>
          </a:p>
          <a:p>
            <a:r>
              <a:rPr lang="en-US" dirty="0"/>
              <a:t>Reduce frauds</a:t>
            </a:r>
          </a:p>
          <a:p>
            <a:r>
              <a:rPr lang="en-US" dirty="0"/>
              <a:t>One database- many documents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30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B9CAE7-BF80-4F9F-8BB3-01C4521A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REPORT ACCIDENTS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C6FE3E-6587-4256-87C4-BA59A9340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Immediate notifications</a:t>
            </a:r>
          </a:p>
          <a:p>
            <a:r>
              <a:rPr lang="en-US" dirty="0"/>
              <a:t>Immediate diagnosis</a:t>
            </a:r>
          </a:p>
          <a:p>
            <a:r>
              <a:rPr lang="en-US" dirty="0"/>
              <a:t>Avoids delay</a:t>
            </a:r>
          </a:p>
          <a:p>
            <a:r>
              <a:rPr lang="en-US" dirty="0"/>
              <a:t>No fear of police complaints</a:t>
            </a:r>
          </a:p>
          <a:p>
            <a:r>
              <a:rPr lang="en-US" dirty="0"/>
              <a:t>Family can take immediate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55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A45C64-60D8-4060-9CBF-1C1E6B63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434EF2-4D3F-45BD-BBBA-DD8F7ABDD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90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FFCD5-8395-44D3-AC59-B76CAF59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1D608B-54ED-4946-AED9-CEB4490D1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maintain detailed history of a users vehicle and x-users</a:t>
            </a:r>
          </a:p>
          <a:p>
            <a:r>
              <a:rPr lang="en-US" dirty="0"/>
              <a:t>Tracking of vehicle</a:t>
            </a:r>
          </a:p>
          <a:p>
            <a:r>
              <a:rPr lang="en-US" dirty="0"/>
              <a:t>Dynamic duty allocation for policeman</a:t>
            </a:r>
          </a:p>
          <a:p>
            <a:r>
              <a:rPr lang="en-US" dirty="0"/>
              <a:t>Checking attendance through location</a:t>
            </a:r>
          </a:p>
          <a:p>
            <a:r>
              <a:rPr lang="en-US" dirty="0"/>
              <a:t>Check worked hours on particular places</a:t>
            </a:r>
          </a:p>
          <a:p>
            <a:r>
              <a:rPr lang="en-US" dirty="0"/>
              <a:t>Online vehicle registration</a:t>
            </a:r>
          </a:p>
          <a:p>
            <a:r>
              <a:rPr lang="en-US" dirty="0"/>
              <a:t>Graphical and statistical accidents reports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8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20853C8-C1EB-472A-8978-3EDDA5DB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" y="609601"/>
            <a:ext cx="10787270" cy="563783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787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E2FAF-1027-47EC-B5E8-B8C82203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FUNCTIONS OF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886D35-2BCC-4F6F-92A3-7C2B4B3E9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take input as a picture or as the vehicle number for which the challan will be generated. </a:t>
            </a:r>
          </a:p>
          <a:p>
            <a:pPr lvl="0"/>
            <a:r>
              <a:rPr lang="en-US" dirty="0"/>
              <a:t>To send a text message and a notification regarding the payment of challan.</a:t>
            </a:r>
          </a:p>
          <a:p>
            <a:pPr lvl="0"/>
            <a:r>
              <a:rPr lang="en-US" dirty="0"/>
              <a:t>To aid the driver to pay the challan through online payment.</a:t>
            </a:r>
          </a:p>
          <a:p>
            <a:pPr lvl="0"/>
            <a:r>
              <a:rPr lang="en-US" dirty="0"/>
              <a:t>To ease identification and notification in case of accidents.</a:t>
            </a:r>
          </a:p>
          <a:p>
            <a:pPr lvl="0"/>
            <a:r>
              <a:rPr lang="en-US" dirty="0"/>
              <a:t>To trace the missing vehicle.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7F28F-B3E4-4DC1-B879-C69E3B8F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239" y="1930396"/>
            <a:ext cx="8911687" cy="1280890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Algerian" panose="04020705040A02060702" pitchFamily="82" charset="0"/>
              </a:rPr>
              <a:t>User</a:t>
            </a:r>
            <a:r>
              <a:rPr lang="en-US" sz="8000" dirty="0" smtClean="0">
                <a:latin typeface="Algerian" panose="04020705040A02060702" pitchFamily="82" charset="0"/>
              </a:rPr>
              <a:t> </a:t>
            </a:r>
            <a:r>
              <a:rPr lang="en-US" sz="8000" dirty="0">
                <a:latin typeface="Algerian" panose="04020705040A02060702" pitchFamily="82" charset="0"/>
              </a:rPr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27116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EDB53-2C96-4138-8D33-2A579C88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56" y="464453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370" y="333825"/>
            <a:ext cx="3701144" cy="6052460"/>
          </a:xfrm>
        </p:spPr>
      </p:pic>
    </p:spTree>
    <p:extLst>
      <p:ext uri="{BB962C8B-B14F-4D97-AF65-F5344CB8AC3E}">
        <p14:creationId xmlns:p14="http://schemas.microsoft.com/office/powerpoint/2010/main" val="34031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EDB53-2C96-4138-8D33-2A579C88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56" y="464453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999" y="464453"/>
            <a:ext cx="3744687" cy="60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7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EDB53-2C96-4138-8D33-2A579C88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56" y="464453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42" y="464453"/>
            <a:ext cx="3715657" cy="5950861"/>
          </a:xfrm>
        </p:spPr>
      </p:pic>
    </p:spTree>
    <p:extLst>
      <p:ext uri="{BB962C8B-B14F-4D97-AF65-F5344CB8AC3E}">
        <p14:creationId xmlns:p14="http://schemas.microsoft.com/office/powerpoint/2010/main" val="56752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EDB53-2C96-4138-8D33-2A579C88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626" y="493477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Challan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Details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53E4248-AC78-4AC7-A463-7590FE973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655" y="493477"/>
            <a:ext cx="3715658" cy="57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283</TotalTime>
  <Words>280</Words>
  <Application>Microsoft Office PowerPoint</Application>
  <PresentationFormat>Widescreen</PresentationFormat>
  <Paragraphs>74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Algerian</vt:lpstr>
      <vt:lpstr>Arial</vt:lpstr>
      <vt:lpstr>Century Gothic</vt:lpstr>
      <vt:lpstr>Times New Roman</vt:lpstr>
      <vt:lpstr>Wingdings 3</vt:lpstr>
      <vt:lpstr>Wisp</vt:lpstr>
      <vt:lpstr>PowerPoint Presentation</vt:lpstr>
      <vt:lpstr>PROBLEMS</vt:lpstr>
      <vt:lpstr>SOLUTION</vt:lpstr>
      <vt:lpstr>PRIMARY FUNCTIONS OF APP</vt:lpstr>
      <vt:lpstr>User Domain</vt:lpstr>
      <vt:lpstr>Login</vt:lpstr>
      <vt:lpstr>Sign Up</vt:lpstr>
      <vt:lpstr>Profile</vt:lpstr>
      <vt:lpstr>Challan Details</vt:lpstr>
      <vt:lpstr>Payment Portal      Parivahan</vt:lpstr>
      <vt:lpstr>Payment Portal :   Paytm    </vt:lpstr>
      <vt:lpstr>Payment Portal :   Card Payment    </vt:lpstr>
      <vt:lpstr>Payment Portal :   Card Payment    </vt:lpstr>
      <vt:lpstr>Report Accident</vt:lpstr>
      <vt:lpstr>Send Notification</vt:lpstr>
      <vt:lpstr>Text Message</vt:lpstr>
      <vt:lpstr>Location of Accident</vt:lpstr>
      <vt:lpstr>Documents</vt:lpstr>
      <vt:lpstr>Navigation Drawer</vt:lpstr>
      <vt:lpstr>Report Problem</vt:lpstr>
      <vt:lpstr>Police Domain</vt:lpstr>
      <vt:lpstr>Login</vt:lpstr>
      <vt:lpstr>Generate Challan</vt:lpstr>
      <vt:lpstr>Navigation Drawer</vt:lpstr>
      <vt:lpstr>View Challan Details</vt:lpstr>
      <vt:lpstr>Navigation Drawer</vt:lpstr>
      <vt:lpstr>View Documents</vt:lpstr>
      <vt:lpstr>Navigation Drawer</vt:lpstr>
      <vt:lpstr>View Profile</vt:lpstr>
      <vt:lpstr>Edit Profile</vt:lpstr>
      <vt:lpstr>ADVANTAGES</vt:lpstr>
      <vt:lpstr>ONLINE CHALLAN PAYMENT</vt:lpstr>
      <vt:lpstr>DOCUMENT VERIFICATION </vt:lpstr>
      <vt:lpstr>REPORT ACCIDENTS </vt:lpstr>
      <vt:lpstr>FUTURE SCOPE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ADVANTAGES</dc:title>
  <dc:creator>Anushree Sathe</dc:creator>
  <cp:lastModifiedBy>Aditya Jain</cp:lastModifiedBy>
  <cp:revision>27</cp:revision>
  <dcterms:created xsi:type="dcterms:W3CDTF">2017-08-31T08:15:21Z</dcterms:created>
  <dcterms:modified xsi:type="dcterms:W3CDTF">2017-08-31T17:42:27Z</dcterms:modified>
</cp:coreProperties>
</file>