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/>
    <p:restoredTop sz="79734"/>
  </p:normalViewPr>
  <p:slideViewPr>
    <p:cSldViewPr snapToGrid="0">
      <p:cViewPr varScale="1">
        <p:scale>
          <a:sx n="86" d="100"/>
          <a:sy n="86" d="100"/>
        </p:scale>
        <p:origin x="1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1631-9A22-2E41-BB6E-D0A9F13A4DA5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8A3DF-6C8A-C742-B4C9-A657098D1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10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0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1. because jQuery is only for general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dom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manipulation, it's faster. we were making a web app, and so we went with a library for creating web apps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2. narrower library scope means smaller size of the library - ~160 kilobytes isn't much, but you're not always going to be building for people with good internet connections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3.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didn't see the point of d3 making </a:t>
            </a:r>
            <a:r>
              <a:rPr lang="en-US" dirty="0"/>
              <a:t>d3.json()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return a Promise? </a:t>
            </a:r>
            <a:r>
              <a:rPr lang="en-US" dirty="0"/>
              <a:t>$.</a:t>
            </a:r>
            <a:r>
              <a:rPr lang="en-US" dirty="0" err="1"/>
              <a:t>getJSON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function)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sticks d3's "then" function directly into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url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request - not only does this make more sense, but it also allows you to see this functionality directly on the same page in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jquery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documentation, instead of having to be pointed to another web page for the "then"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5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1. you can specify parameters as you want, in any order, by name.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2. you can use one endpoint for more different types of queries, based on whether or not a parameter exists in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url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3. adding or removing functionality to a specific query type means just changing a few lines of code, instead of: the endpoint, the function header, the code, possibly creating a new function...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4. end-users (people using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from their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javascript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probably won't have to change their code to get the same results when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is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51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1. the database needs to be opened, read from, and closed each time a query is made. using reflection for this would be needlessly slow, having to analyze the database every call, because... (of point 2)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2. we're not retrieving unknown tables from an unknown database. we made the database, we made the tables, we know exactly what it looks like. a few minutes now saves us time on every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call later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3. because we defined the tables directly, we're able to use them to build queries while the table is closed. we can build those queries and then use a single helper function (</a:t>
            </a:r>
            <a:r>
              <a:rPr lang="en-US" dirty="0" err="1"/>
              <a:t>run_sql_command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to handle the actual database manipulation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45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-Natural disasters that are increasing, are spreading to new areas, causing more widespread harm, not just localized harm</a:t>
            </a:r>
          </a:p>
          <a:p>
            <a:endParaRPr lang="en-US" dirty="0"/>
          </a:p>
          <a:p>
            <a:r>
              <a:rPr lang="en-US" dirty="0"/>
              <a:t>-DEATH TOLL DECREASE: most likely due to preparedness but we don’t have that data to be certain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8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fo-spain.com/2017/12/31/top-10-noticias-mas-virales-de-este-2017/90-percent-of-worldwide-natural-disasters-are-caused-by-weather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eti-aroundtheworldinenglish.blogspot.com/2014/05/natural-disasters-crossword-puzzl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9A1E-495F-E3A5-4B54-C8666EF5C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07449"/>
            <a:ext cx="8144134" cy="1373070"/>
          </a:xfrm>
        </p:spPr>
        <p:txBody>
          <a:bodyPr/>
          <a:lstStyle/>
          <a:p>
            <a:pPr algn="ctr"/>
            <a:r>
              <a:rPr lang="en-US" dirty="0"/>
              <a:t>The Natural Disasters</a:t>
            </a:r>
            <a:br>
              <a:rPr lang="en-US" dirty="0"/>
            </a:br>
            <a:r>
              <a:rPr lang="en-US" i="1" dirty="0" err="1"/>
              <a:t>Disast</a:t>
            </a:r>
            <a:r>
              <a:rPr lang="en-US" i="1" dirty="0"/>
              <a:t>-board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C8FA1-E2F0-6193-3E02-4C1344C3A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Jason </a:t>
            </a:r>
            <a:r>
              <a:rPr lang="en-US" dirty="0" err="1"/>
              <a:t>Chody</a:t>
            </a:r>
            <a:endParaRPr lang="en-US" dirty="0"/>
          </a:p>
          <a:p>
            <a:pPr algn="ctr"/>
            <a:r>
              <a:rPr lang="en-US" dirty="0"/>
              <a:t>Ryan Henkel</a:t>
            </a:r>
          </a:p>
          <a:p>
            <a:pPr algn="ctr"/>
            <a:r>
              <a:rPr lang="en-US" dirty="0"/>
              <a:t>Marla Blanco</a:t>
            </a:r>
          </a:p>
        </p:txBody>
      </p:sp>
    </p:spTree>
    <p:extLst>
      <p:ext uri="{BB962C8B-B14F-4D97-AF65-F5344CB8AC3E}">
        <p14:creationId xmlns:p14="http://schemas.microsoft.com/office/powerpoint/2010/main" val="35673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7123-CF71-ED93-FE28-FB270959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Introduction-WHY?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CCBF-9EF7-DDA1-D01A-C1A08EB8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6" y="2228850"/>
            <a:ext cx="7672384" cy="4400550"/>
          </a:xfrm>
        </p:spPr>
        <p:txBody>
          <a:bodyPr wrap="square">
            <a:normAutofit/>
          </a:bodyPr>
          <a:lstStyle/>
          <a:p>
            <a:r>
              <a:rPr lang="en-US" dirty="0"/>
              <a:t>Climate change and natural disasters profoundly impact our global society and environment</a:t>
            </a:r>
          </a:p>
          <a:p>
            <a:r>
              <a:rPr lang="en-US" dirty="0"/>
              <a:t>Natural disasters like fires, floods, hurricanes, droughts, </a:t>
            </a:r>
            <a:r>
              <a:rPr lang="en-US" dirty="0" err="1"/>
              <a:t>etc</a:t>
            </a:r>
            <a:r>
              <a:rPr lang="en-US" dirty="0"/>
              <a:t>, are events that can result in devastating consequences, including property damage, environmental degradation, and even loss of life</a:t>
            </a:r>
          </a:p>
          <a:p>
            <a:r>
              <a:rPr lang="en-US" dirty="0"/>
              <a:t>By evaluating the data correlating to the trends of these global events, we can mitigate and prepare to reduce overall impact. Hopefully reducing vulnerabilities and making strides to create a safer and more resilient world</a:t>
            </a:r>
          </a:p>
        </p:txBody>
      </p:sp>
      <p:pic>
        <p:nvPicPr>
          <p:cNvPr id="8" name="Picture 7" descr="A hand holding a planet&#10;&#10;Description automatically generated">
            <a:extLst>
              <a:ext uri="{FF2B5EF4-FFF2-40B4-BE49-F238E27FC236}">
                <a16:creationId xmlns:a16="http://schemas.microsoft.com/office/drawing/2014/main" id="{F8B783EA-C667-56EC-568F-3122AF407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95294" y="4115768"/>
            <a:ext cx="4826933" cy="27127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929C99-14E5-0FEB-5453-E2F56AB71C45}"/>
              </a:ext>
            </a:extLst>
          </p:cNvPr>
          <p:cNvSpPr txBox="1"/>
          <p:nvPr/>
        </p:nvSpPr>
        <p:spPr>
          <a:xfrm flipH="1">
            <a:off x="12899368" y="6858000"/>
            <a:ext cx="45719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ufo-spain.com/2017/12/31/top-10-noticias-mas-virales-de-este-2017/90-percent-of-worldwide-natural-disasters-are-caused-by-weath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7958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4E55-51C1-6F24-D8EC-BDE3FBA4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3F39C-D2F0-F911-F72F-05F1C7931BB2}"/>
              </a:ext>
            </a:extLst>
          </p:cNvPr>
          <p:cNvSpPr txBox="1"/>
          <p:nvPr/>
        </p:nvSpPr>
        <p:spPr>
          <a:xfrm>
            <a:off x="8915400" y="70296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areti-aroundtheworldinenglish.blogspot.com/2014/05/natural-disasters-crossword-puzzl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65B4-BF15-E542-70D8-E360FE6B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9333834" cy="1556701"/>
          </a:xfrm>
        </p:spPr>
        <p:txBody>
          <a:bodyPr wrap="square">
            <a:noAutofit/>
          </a:bodyPr>
          <a:lstStyle/>
          <a:p>
            <a:r>
              <a:rPr lang="en-US" dirty="0"/>
              <a:t>Our group chose to gather data on FEMA National Disaster Declarations, globally declared disasters and global surface temperature anomalies</a:t>
            </a:r>
          </a:p>
        </p:txBody>
      </p:sp>
      <p:pic>
        <p:nvPicPr>
          <p:cNvPr id="5" name="Picture 4" descr="A collage of different natural disasters&#10;&#10;Description automatically generated">
            <a:extLst>
              <a:ext uri="{FF2B5EF4-FFF2-40B4-BE49-F238E27FC236}">
                <a16:creationId xmlns:a16="http://schemas.microsoft.com/office/drawing/2014/main" id="{2D9B0756-7E08-CF85-2FC7-D939386BC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5400" y="3581400"/>
            <a:ext cx="3276600" cy="327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545C3-D082-F9FD-4B46-9F32238279D5}"/>
              </a:ext>
            </a:extLst>
          </p:cNvPr>
          <p:cNvSpPr txBox="1"/>
          <p:nvPr/>
        </p:nvSpPr>
        <p:spPr>
          <a:xfrm>
            <a:off x="680321" y="3481214"/>
            <a:ext cx="8124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predicted a positive correlation between the increasing surface temperature anomalies and overall frequency/severity of natural disasters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242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A2FD-7BFB-2042-EEF9-4F63D57A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Methods-jQuery over d3.js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3288-7F5F-448F-3C62-9E661D622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5956453" cy="4317795"/>
          </a:xfrm>
        </p:spPr>
        <p:txBody>
          <a:bodyPr/>
          <a:lstStyle/>
          <a:p>
            <a:r>
              <a:rPr lang="en-US" dirty="0"/>
              <a:t>More specialized</a:t>
            </a:r>
          </a:p>
          <a:p>
            <a:r>
              <a:rPr lang="en-US" dirty="0"/>
              <a:t>More intuitive</a:t>
            </a:r>
          </a:p>
          <a:p>
            <a:r>
              <a:rPr lang="en-US" dirty="0"/>
              <a:t>1/3 the size</a:t>
            </a:r>
          </a:p>
          <a:p>
            <a:endParaRPr lang="en-US" dirty="0"/>
          </a:p>
          <a:p>
            <a:r>
              <a:rPr lang="en-US" dirty="0"/>
              <a:t>With the use of </a:t>
            </a:r>
            <a:r>
              <a:rPr lang="en-US" dirty="0" err="1"/>
              <a:t>Plotly</a:t>
            </a:r>
            <a:r>
              <a:rPr lang="en-US" dirty="0"/>
              <a:t> and Leaflet instead of d3 for our visualizations, jQuery becomes the superior choice</a:t>
            </a: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0FE2FF-CB8A-EA42-2582-44F743C60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330" y="2336872"/>
            <a:ext cx="5167671" cy="383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3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4FE4-A80D-AA46-3F87-70C880C8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Methods-HTML GET over FLASK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DCC51-FEC3-4D0C-5E8F-B116BF58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flexibility</a:t>
            </a:r>
          </a:p>
          <a:p>
            <a:r>
              <a:rPr lang="en-US" dirty="0"/>
              <a:t>Fewer unique endpoints</a:t>
            </a:r>
          </a:p>
          <a:p>
            <a:r>
              <a:rPr lang="en-US" dirty="0"/>
              <a:t>Less to update</a:t>
            </a:r>
          </a:p>
          <a:p>
            <a:r>
              <a:rPr lang="en-US" dirty="0"/>
              <a:t>Fewer breaking changes on updates</a:t>
            </a:r>
          </a:p>
          <a:p>
            <a:endParaRPr lang="en-US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C9128C9-D9E7-ED06-064E-144A7561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978" y="4673596"/>
            <a:ext cx="6477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5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603A-D439-FA8F-B007-D19EB44D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Methods-Explicitly-defined ORM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D62D-296F-5312-58B9-4BF867CA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  <a:p>
            <a:r>
              <a:rPr lang="en-US" dirty="0"/>
              <a:t>Our datasets, our database, our knowledge</a:t>
            </a:r>
          </a:p>
          <a:p>
            <a:r>
              <a:rPr lang="en-US" dirty="0"/>
              <a:t>Modularity and readability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7D6762D-BCE4-27A3-FB63-D2B1E5AAD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47" y="2625213"/>
            <a:ext cx="4674172" cy="37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7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C01C-A97B-8618-385F-00886487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B13C4-4683-D6D9-3885-E11F24A9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Dashboard Demonstration </a:t>
            </a:r>
          </a:p>
        </p:txBody>
      </p:sp>
    </p:spTree>
    <p:extLst>
      <p:ext uri="{BB962C8B-B14F-4D97-AF65-F5344CB8AC3E}">
        <p14:creationId xmlns:p14="http://schemas.microsoft.com/office/powerpoint/2010/main" val="42049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03F1-532B-54B1-37AA-FAA482CB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1C3BD-353E-4A89-5ACB-BB9ABB28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temperature anomalies are increasing over the years</a:t>
            </a:r>
          </a:p>
          <a:p>
            <a:r>
              <a:rPr lang="en-US" dirty="0"/>
              <a:t>Most natural disasters are not increasing in frequency</a:t>
            </a:r>
          </a:p>
          <a:p>
            <a:r>
              <a:rPr lang="en-US" dirty="0"/>
              <a:t>Hurricanes, fires, and severe storms ARE increasing in frequency</a:t>
            </a:r>
          </a:p>
          <a:p>
            <a:r>
              <a:rPr lang="en-US" dirty="0"/>
              <a:t>Death toll is decreasing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486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551</TotalTime>
  <Words>698</Words>
  <Application>Microsoft Macintosh PowerPoint</Application>
  <PresentationFormat>Widescreen</PresentationFormat>
  <Paragraphs>46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Slack-Lato</vt:lpstr>
      <vt:lpstr>Trebuchet MS</vt:lpstr>
      <vt:lpstr>Berlin</vt:lpstr>
      <vt:lpstr>The Natural Disasters Disast-board</vt:lpstr>
      <vt:lpstr>Introduction-WHY?</vt:lpstr>
      <vt:lpstr>Our Take</vt:lpstr>
      <vt:lpstr>Methods-jQuery over d3.js</vt:lpstr>
      <vt:lpstr>Methods-HTML GET over FLASK HTML</vt:lpstr>
      <vt:lpstr>Methods-Explicitly-defined ORM Classes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Natural Disasters Disast-board</dc:title>
  <dc:creator>Marla Blanco</dc:creator>
  <cp:lastModifiedBy>Marla Blanco</cp:lastModifiedBy>
  <cp:revision>16</cp:revision>
  <dcterms:created xsi:type="dcterms:W3CDTF">2023-09-10T19:12:52Z</dcterms:created>
  <dcterms:modified xsi:type="dcterms:W3CDTF">2023-09-12T01:17:27Z</dcterms:modified>
</cp:coreProperties>
</file>