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fa7bb6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fa7bb6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fa7bb6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fa7bb6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fa7bb6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fa7bb6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fa7bb6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fa7bb6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fa7bb6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fa7bb6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3.jpg"/><Relationship Id="rId6" Type="http://schemas.openxmlformats.org/officeDocument/2006/relationships/image" Target="../media/image12.jpg"/><Relationship Id="rId7" Type="http://schemas.openxmlformats.org/officeDocument/2006/relationships/image" Target="../media/image7.jp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Temperature/Humidity/Soil Moisture Sensor 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By:  Marla Ebeid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Omar Helmy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Shireen Afify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72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IoT </a:t>
            </a:r>
            <a:r>
              <a:rPr lang="en" sz="2000"/>
              <a:t>oriented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goal is to measure the temperature and humidity in the </a:t>
            </a:r>
            <a:r>
              <a:rPr lang="en" sz="2000"/>
              <a:t>corridors of the department as well as the Soil moisture level in the plants and display them on the department’s screens.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7556500" y="3232625"/>
            <a:ext cx="1587500" cy="1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98" y="768863"/>
            <a:ext cx="1390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4547" y="2053638"/>
            <a:ext cx="1036212" cy="103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Needed Resources (Hardware)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</a:t>
            </a:r>
            <a:r>
              <a:rPr lang="en"/>
              <a:t> 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Sensor (ex: LM35)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Humidity Sensor </a:t>
            </a:r>
            <a:r>
              <a:rPr lang="en"/>
              <a:t>(ex: DHT22)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</a:t>
            </a:r>
            <a:r>
              <a:rPr lang="en"/>
              <a:t>Moisture Sensor (Based on the available components in the lab)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Potentiometers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Supply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LCD Screen (along with its essential connections)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600" y="2489150"/>
            <a:ext cx="2438850" cy="2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Needed Resources (Software)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erminal emulator ( LXTerminal 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15563" l="-877" r="0" t="12746"/>
          <a:stretch/>
        </p:blipFill>
        <p:spPr>
          <a:xfrm>
            <a:off x="2543025" y="2023575"/>
            <a:ext cx="6137774" cy="2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675" y="1463600"/>
            <a:ext cx="2097800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882" y="3065275"/>
            <a:ext cx="1077250" cy="16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351" y="-12"/>
            <a:ext cx="1336525" cy="1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4900" y="3347575"/>
            <a:ext cx="2600474" cy="14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4825" y="142450"/>
            <a:ext cx="767983" cy="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2811" y="0"/>
            <a:ext cx="1150401" cy="115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4625" y="2367221"/>
            <a:ext cx="2097800" cy="10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761125" y="1680825"/>
            <a:ext cx="604800" cy="68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-5236259">
            <a:off x="4269559" y="2416410"/>
            <a:ext cx="604886" cy="6862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896764">
            <a:off x="7419191" y="1815318"/>
            <a:ext cx="604863" cy="12050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5246405" y="3577550"/>
            <a:ext cx="604800" cy="102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310200" y="71825"/>
            <a:ext cx="3339600" cy="13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