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30FB4-5E45-40EE-A417-006A8878539C}">
  <a:tblStyle styleId="{13D30FB4-5E45-40EE-A417-006A887853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b75ec4e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b75ec4e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fa7bb6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fa7bb6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fa7bb6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fa7bb6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fa7bb6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2fa7bb6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fa7bb6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fa7bb6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b75ec4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b75ec4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5c8aac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5c8aac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5c8aac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5c8aac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b75ec4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b75ec4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5c8aac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5c8aac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MHhMq6Kr06OuPS8b42JKrJTVccdjNAT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ohhPxBTeAk0Qo7lF3tzMNTOzjxdCPwO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521750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Temperature/Humidity/Soil Moisture Sensor 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By:  Marla Ebeid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Omar Helmy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Shireen Afify</a:t>
            </a:r>
            <a:endParaRPr sz="21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62850" y="2256750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Third Prototype</a:t>
            </a:r>
            <a:r>
              <a:rPr lang="en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Demo </a:t>
            </a:r>
            <a:endParaRPr/>
          </a:p>
        </p:txBody>
      </p:sp>
      <p:pic>
        <p:nvPicPr>
          <p:cNvPr id="126" name="Google Shape;126;p22" title="20201206_0000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75" y="1145325"/>
            <a:ext cx="6767125" cy="38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Recap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72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IoT </a:t>
            </a:r>
            <a:r>
              <a:rPr lang="en" sz="2000"/>
              <a:t>oriented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goal is to measure the temperature and humidity in the </a:t>
            </a:r>
            <a:r>
              <a:rPr lang="en" sz="2000"/>
              <a:t>corridors of the department as well as the Soil moisture level in the plants and display them on the department’s screens.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7817" l="0" r="0" t="0"/>
          <a:stretch/>
        </p:blipFill>
        <p:spPr>
          <a:xfrm>
            <a:off x="7556500" y="3232625"/>
            <a:ext cx="1587500" cy="1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398" y="768863"/>
            <a:ext cx="1390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4547" y="2053638"/>
            <a:ext cx="1036212" cy="103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 (Updated)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STM32L432KC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ESP-WROOM-32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DS18B20 Sunfounder Temperature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DHT11 Sunfounder Humiture 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</a:t>
            </a:r>
            <a:r>
              <a:rPr lang="en"/>
              <a:t>Moisture Sensor </a:t>
            </a:r>
            <a:r>
              <a:rPr lang="en"/>
              <a:t>AB054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Wires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10K 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Supply (USB to Laptop)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725" y="2465675"/>
            <a:ext cx="2467575" cy="24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725" y="200775"/>
            <a:ext cx="2370975" cy="23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Components (Updated)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Keil uVision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CubeMX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TeraTerm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809" y="598447"/>
            <a:ext cx="1574341" cy="15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21374" l="19815" r="21190" t="22064"/>
          <a:stretch/>
        </p:blipFill>
        <p:spPr>
          <a:xfrm>
            <a:off x="6842650" y="2571750"/>
            <a:ext cx="1789500" cy="17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955" y="2571751"/>
            <a:ext cx="2625094" cy="1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3421" y="650309"/>
            <a:ext cx="1470575" cy="14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Connections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5" y="1017725"/>
            <a:ext cx="4735045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7"/>
          <p:cNvGraphicFramePr/>
          <p:nvPr/>
        </p:nvGraphicFramePr>
        <p:xfrm>
          <a:off x="55444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{13D30FB4-5E45-40EE-A417-006A8878539C}</a:tableStyleId>
              </a:tblPr>
              <a:tblGrid>
                <a:gridCol w="1323525"/>
                <a:gridCol w="132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FF"/>
                          </a:highlight>
                        </a:rPr>
                        <a:t>ESP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STM32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966725"/>
            <a:ext cx="85206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to display the data on Screen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 not able to display the data on the screen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Soil to test its moisture level 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</a:t>
            </a:r>
            <a:r>
              <a:rPr lang="en"/>
              <a:t>nstead we used a cup of water that should give max Moisture level (100%)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Moisture Sensor is inaccurate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Inaccurate results for the soil moisture level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have enough wires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and Humidity Data integrate while Soil moisture is displayed </a:t>
            </a:r>
            <a:r>
              <a:rPr lang="en"/>
              <a:t>separately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and Humidity Demo (Connections)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34187" y="360012"/>
            <a:ext cx="3368550" cy="5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and Humidity Demo</a:t>
            </a:r>
            <a:endParaRPr/>
          </a:p>
        </p:txBody>
      </p:sp>
      <p:pic>
        <p:nvPicPr>
          <p:cNvPr id="113" name="Google Shape;113;p20" title="zoom_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0" y="1219725"/>
            <a:ext cx="7655800" cy="36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Level Connections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4095 -&gt; 0% (air)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&lt;=2000 -&gt; 100% (Water)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775" y="1017725"/>
            <a:ext cx="5341800" cy="39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