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FF9A20E-1166-4CFF-9607-FC2DAE16DD49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AC29-9104-4081-B13D-088E4C14C4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A1CC8-B5FA-4AB1-B794-F804873E7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72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A1CC8-B5FA-4AB1-B794-F804873E7D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7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9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1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9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86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077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2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5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0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3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1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1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1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6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2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FFBB-7587-4187-B07E-8C11D9D00808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68B918-0F36-4FD9-A8D2-730F0FFFA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4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DA353-B904-48A6-801D-DB8A9BD19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Игра</a:t>
            </a:r>
            <a:br>
              <a:rPr lang="en-US" sz="6600" dirty="0"/>
            </a:br>
            <a:r>
              <a:rPr lang="ru-RU" sz="6600" dirty="0"/>
              <a:t>«</a:t>
            </a:r>
            <a:r>
              <a:rPr lang="en-US" sz="6600" dirty="0"/>
              <a:t>Geometry-run</a:t>
            </a:r>
            <a:r>
              <a:rPr lang="ru-RU" sz="6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2D091-8175-43AD-85CF-0D5121E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466386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Авторы:</a:t>
            </a:r>
            <a:endParaRPr lang="en-US" sz="2800" dirty="0"/>
          </a:p>
          <a:p>
            <a:r>
              <a:rPr lang="ru-RU" sz="2800" dirty="0" err="1"/>
              <a:t>Могилевец</a:t>
            </a:r>
            <a:r>
              <a:rPr lang="ru-RU" sz="2800" dirty="0"/>
              <a:t> Богдан </a:t>
            </a:r>
          </a:p>
          <a:p>
            <a:r>
              <a:rPr lang="ru-RU" sz="2800" dirty="0"/>
              <a:t>Злобин Данил</a:t>
            </a:r>
          </a:p>
        </p:txBody>
      </p:sp>
    </p:spTree>
    <p:extLst>
      <p:ext uri="{BB962C8B-B14F-4D97-AF65-F5344CB8AC3E}">
        <p14:creationId xmlns:p14="http://schemas.microsoft.com/office/powerpoint/2010/main" val="4333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C7404-FA6B-4D9A-9613-B67BD373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1474"/>
            <a:ext cx="8596668" cy="834189"/>
          </a:xfrm>
        </p:spPr>
        <p:txBody>
          <a:bodyPr/>
          <a:lstStyle/>
          <a:p>
            <a:r>
              <a:rPr lang="ru-RU" b="1" i="0" dirty="0">
                <a:effectLst/>
                <a:latin typeface="Trebuchet MS" panose="020B0603020202020204" pitchFamily="34" charset="0"/>
              </a:rPr>
              <a:t>Введение</a:t>
            </a:r>
            <a:r>
              <a:rPr lang="ru-RU" b="1" dirty="0"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FBAD5-39CD-4EB0-BF50-2488E9BD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4645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Создание видеоигры-</a:t>
            </a:r>
            <a:r>
              <a:rPr lang="ru-RU" dirty="0" err="1"/>
              <a:t>платформера</a:t>
            </a:r>
            <a:r>
              <a:rPr lang="ru-RU" dirty="0"/>
              <a:t>, в которой необходимо проходить уровни под музыку. </a:t>
            </a:r>
          </a:p>
          <a:p>
            <a:pPr marL="0" indent="0" algn="l">
              <a:buNone/>
            </a:pPr>
            <a:r>
              <a:rPr lang="ru-RU" i="0" dirty="0">
                <a:solidFill>
                  <a:srgbClr val="333333"/>
                </a:solidFill>
                <a:effectLst/>
                <a:latin typeface="+mj-lt"/>
              </a:rPr>
              <a:t>Игровой процесс </a:t>
            </a:r>
            <a:r>
              <a:rPr lang="ru-RU" b="0" i="0" dirty="0">
                <a:solidFill>
                  <a:srgbClr val="333333"/>
                </a:solidFill>
                <a:effectLst/>
                <a:latin typeface="+mj-lt"/>
              </a:rPr>
              <a:t>заключается в прохождении уровня со множеством препятствий под ритмичную музыку. Уровни представляют собой полосы препятствий, по которым движется персонаж игрока.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+mj-lt"/>
              </a:rPr>
              <a:t>задачей является дойти до конца уровня, на пути к которому попадаются различные ловушки, препятствия и преграды.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D7F270-D547-4E43-8822-099099F1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150"/>
            <a:ext cx="4794607" cy="34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9893D-CC34-4C83-BC67-51A02E46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0625"/>
          </a:xfrm>
        </p:spPr>
        <p:txBody>
          <a:bodyPr/>
          <a:lstStyle/>
          <a:p>
            <a:r>
              <a:rPr lang="ru-RU" b="1" dirty="0"/>
              <a:t>Реализация: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54CA9-D969-47E3-8287-08661F95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2924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Структура:</a:t>
            </a:r>
          </a:p>
          <a:p>
            <a:r>
              <a:rPr lang="en-US" dirty="0"/>
              <a:t>Player – </a:t>
            </a:r>
            <a:r>
              <a:rPr lang="ru-RU" dirty="0"/>
              <a:t>класс персонажа.</a:t>
            </a:r>
          </a:p>
          <a:p>
            <a:r>
              <a:rPr lang="en-US" dirty="0"/>
              <a:t>Draw – </a:t>
            </a:r>
            <a:r>
              <a:rPr lang="ru-RU" dirty="0"/>
              <a:t>Класс, который </a:t>
            </a:r>
            <a:r>
              <a:rPr lang="ru-RU" dirty="0" err="1"/>
              <a:t>отрисовывает</a:t>
            </a:r>
            <a:r>
              <a:rPr lang="ru-RU" dirty="0"/>
              <a:t> все объекты.</a:t>
            </a:r>
          </a:p>
          <a:p>
            <a:r>
              <a:rPr lang="en-US" dirty="0"/>
              <a:t>Platform, Spike, Coin, Orb, Trick, End – </a:t>
            </a:r>
            <a:r>
              <a:rPr lang="ru-RU" dirty="0"/>
              <a:t>классы объектов.</a:t>
            </a:r>
            <a:endParaRPr lang="en-US" dirty="0"/>
          </a:p>
          <a:p>
            <a:r>
              <a:rPr lang="en-US" dirty="0"/>
              <a:t>Vector 2 – </a:t>
            </a:r>
            <a:r>
              <a:rPr lang="ru-RU" dirty="0"/>
              <a:t>специальный класс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Он предлагает некоторые дополнительные функции, такие как вычисление расстояния между векторами и добавление или вычитание векторов. Эти функции значительно облегчают реализацию игровой логики.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Дополнительно использовался </a:t>
            </a:r>
            <a:r>
              <a:rPr lang="en-US" dirty="0"/>
              <a:t>random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6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1EE33A-53A7-4C23-BFD8-0F5D2D6FB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53" y="413982"/>
            <a:ext cx="5196849" cy="3881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98C8D4-4A65-464B-90B1-8658B879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01" y="2047696"/>
            <a:ext cx="6451277" cy="48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5D551-DDDD-4584-82AB-7951D24D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959E0-E041-4569-B2C2-08CBD4EF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считаю, что работа выполнена, но не все цели достигнуты.</a:t>
            </a:r>
          </a:p>
          <a:p>
            <a:pPr marL="0" indent="0">
              <a:buNone/>
            </a:pPr>
            <a:r>
              <a:rPr lang="ru-RU" dirty="0"/>
              <a:t>Для доработки можно было бы улучшить графику, добавить разные измерения.</a:t>
            </a:r>
          </a:p>
        </p:txBody>
      </p:sp>
    </p:spTree>
    <p:extLst>
      <p:ext uri="{BB962C8B-B14F-4D97-AF65-F5344CB8AC3E}">
        <p14:creationId xmlns:p14="http://schemas.microsoft.com/office/powerpoint/2010/main" val="156719386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166</Words>
  <Application>Microsoft Office PowerPoint</Application>
  <PresentationFormat>Широкоэкранный</PresentationFormat>
  <Paragraphs>20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Аспект</vt:lpstr>
      <vt:lpstr>Игра «Geometry-run»</vt:lpstr>
      <vt:lpstr>Введение:</vt:lpstr>
      <vt:lpstr>Реализация: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</dc:title>
  <dc:creator>ARDOR</dc:creator>
  <cp:lastModifiedBy>ARDOR</cp:lastModifiedBy>
  <cp:revision>9</cp:revision>
  <dcterms:created xsi:type="dcterms:W3CDTF">2024-12-06T16:15:08Z</dcterms:created>
  <dcterms:modified xsi:type="dcterms:W3CDTF">2025-02-04T09:26:18Z</dcterms:modified>
</cp:coreProperties>
</file>