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2FF9A20E-1166-4CFF-9607-FC2DAE16DD49}">
          <p14:sldIdLst>
            <p14:sldId id="256"/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87AC29-9104-4081-B13D-088E4C14C4E7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A1CC8-B5FA-4AB1-B794-F804873E7D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6724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A1CC8-B5FA-4AB1-B794-F804873E7D3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9276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0FFBB-7587-4187-B07E-8C11D9D00808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B918-0F36-4FD9-A8D2-730F0FFFAF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9199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0FFBB-7587-4187-B07E-8C11D9D00808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B918-0F36-4FD9-A8D2-730F0FFFAF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415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0FFBB-7587-4187-B07E-8C11D9D00808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B918-0F36-4FD9-A8D2-730F0FFFAF8A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994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0FFBB-7587-4187-B07E-8C11D9D00808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B918-0F36-4FD9-A8D2-730F0FFFAF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28668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0FFBB-7587-4187-B07E-8C11D9D00808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B918-0F36-4FD9-A8D2-730F0FFFAF8A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90773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0FFBB-7587-4187-B07E-8C11D9D00808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B918-0F36-4FD9-A8D2-730F0FFFAF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4228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0FFBB-7587-4187-B07E-8C11D9D00808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B918-0F36-4FD9-A8D2-730F0FFFAF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95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0FFBB-7587-4187-B07E-8C11D9D00808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B918-0F36-4FD9-A8D2-730F0FFFAF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2030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0FFBB-7587-4187-B07E-8C11D9D00808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B918-0F36-4FD9-A8D2-730F0FFFAF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5039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0FFBB-7587-4187-B07E-8C11D9D00808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B918-0F36-4FD9-A8D2-730F0FFFAF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3098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0FFBB-7587-4187-B07E-8C11D9D00808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B918-0F36-4FD9-A8D2-730F0FFFAF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3414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0FFBB-7587-4187-B07E-8C11D9D00808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B918-0F36-4FD9-A8D2-730F0FFFAF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0814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0FFBB-7587-4187-B07E-8C11D9D00808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B918-0F36-4FD9-A8D2-730F0FFFAF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8535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0FFBB-7587-4187-B07E-8C11D9D00808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B918-0F36-4FD9-A8D2-730F0FFFAF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8115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0FFBB-7587-4187-B07E-8C11D9D00808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B918-0F36-4FD9-A8D2-730F0FFFAF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6662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0FFBB-7587-4187-B07E-8C11D9D00808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B918-0F36-4FD9-A8D2-730F0FFFAF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8221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0FFBB-7587-4187-B07E-8C11D9D00808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568B918-0F36-4FD9-A8D2-730F0FFFAF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0472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2DA353-B904-48A6-801D-DB8A9BD195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6600" dirty="0"/>
              <a:t>Телеграмм-бот</a:t>
            </a:r>
            <a:br>
              <a:rPr lang="en-US" sz="6600" dirty="0"/>
            </a:br>
            <a:r>
              <a:rPr lang="ru-RU" sz="6600" dirty="0"/>
              <a:t>«</a:t>
            </a:r>
            <a:r>
              <a:rPr lang="en-US" sz="6600" dirty="0"/>
              <a:t>Finance Tracker</a:t>
            </a:r>
            <a:r>
              <a:rPr lang="ru-RU" sz="6600" dirty="0"/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952D091-8175-43AD-85CF-0D5121E21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6"/>
            <a:ext cx="7766936" cy="1466386"/>
          </a:xfrm>
        </p:spPr>
        <p:txBody>
          <a:bodyPr>
            <a:normAutofit fontScale="92500" lnSpcReduction="10000"/>
          </a:bodyPr>
          <a:lstStyle/>
          <a:p>
            <a:r>
              <a:rPr lang="ru-RU" sz="2800" dirty="0"/>
              <a:t>Автор:</a:t>
            </a:r>
            <a:endParaRPr lang="en-US" sz="2800" dirty="0"/>
          </a:p>
          <a:p>
            <a:r>
              <a:rPr lang="ru-RU" sz="2800" dirty="0"/>
              <a:t>Богдан </a:t>
            </a:r>
          </a:p>
          <a:p>
            <a:r>
              <a:rPr lang="ru-RU" sz="2800" dirty="0"/>
              <a:t>Злобин Данил</a:t>
            </a:r>
          </a:p>
        </p:txBody>
      </p:sp>
    </p:spTree>
    <p:extLst>
      <p:ext uri="{BB962C8B-B14F-4D97-AF65-F5344CB8AC3E}">
        <p14:creationId xmlns:p14="http://schemas.microsoft.com/office/powerpoint/2010/main" val="433379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3C7404-FA6B-4D9A-9613-B67BD373C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61474"/>
            <a:ext cx="8596668" cy="834189"/>
          </a:xfrm>
        </p:spPr>
        <p:txBody>
          <a:bodyPr/>
          <a:lstStyle/>
          <a:p>
            <a:r>
              <a:rPr lang="ru-RU" b="1" i="0" dirty="0">
                <a:effectLst/>
                <a:latin typeface="Trebuchet MS" panose="020B0603020202020204" pitchFamily="34" charset="0"/>
              </a:rPr>
              <a:t>Введение</a:t>
            </a:r>
            <a:r>
              <a:rPr lang="ru-RU" b="1" dirty="0">
                <a:latin typeface="Trebuchet MS" panose="020B0603020202020204" pitchFamily="34" charset="0"/>
              </a:rPr>
              <a:t>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4FBAD5-39CD-4EB0-BF50-2488E9BDA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5663"/>
            <a:ext cx="8596668" cy="46456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Создание бота для учета личных финансов.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Бот помогает пользователям вести учет доходов и расходов, анализировать траты и управлять бюджетом, а также визуализирует все в виде графиков.</a:t>
            </a:r>
          </a:p>
        </p:txBody>
      </p:sp>
    </p:spTree>
    <p:extLst>
      <p:ext uri="{BB962C8B-B14F-4D97-AF65-F5344CB8AC3E}">
        <p14:creationId xmlns:p14="http://schemas.microsoft.com/office/powerpoint/2010/main" val="293804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39893D-CC34-4C83-BC67-51A02E467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70625"/>
          </a:xfrm>
        </p:spPr>
        <p:txBody>
          <a:bodyPr/>
          <a:lstStyle/>
          <a:p>
            <a:r>
              <a:rPr lang="ru-RU" b="1" dirty="0"/>
              <a:t>Реализация: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754CA9-D969-47E3-8287-08661F953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0023"/>
            <a:ext cx="8596668" cy="429246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Структура:</a:t>
            </a:r>
          </a:p>
          <a:p>
            <a:r>
              <a:rPr lang="ru-RU" dirty="0"/>
              <a:t>/</a:t>
            </a:r>
            <a:r>
              <a:rPr lang="ru-RU" dirty="0" err="1"/>
              <a:t>start</a:t>
            </a:r>
            <a:r>
              <a:rPr lang="ru-RU" dirty="0"/>
              <a:t> – приветствие и инструкция.</a:t>
            </a:r>
          </a:p>
          <a:p>
            <a:r>
              <a:rPr lang="ru-RU" dirty="0"/>
              <a:t>Добавить расход/доход - ввод суммы и категории.</a:t>
            </a:r>
          </a:p>
          <a:p>
            <a:r>
              <a:rPr lang="ru-RU" dirty="0"/>
              <a:t>Статистика – доходы/расходы за месяц.</a:t>
            </a:r>
          </a:p>
          <a:p>
            <a:r>
              <a:rPr lang="ru-RU" dirty="0"/>
              <a:t>Отчеты – переход в раздел аналитики.</a:t>
            </a:r>
          </a:p>
          <a:p>
            <a:r>
              <a:rPr lang="ru-RU" dirty="0"/>
              <a:t>Сброс – сброс данных о финансах.</a:t>
            </a:r>
          </a:p>
        </p:txBody>
      </p:sp>
    </p:spTree>
    <p:extLst>
      <p:ext uri="{BB962C8B-B14F-4D97-AF65-F5344CB8AC3E}">
        <p14:creationId xmlns:p14="http://schemas.microsoft.com/office/powerpoint/2010/main" val="197069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55D551-DDDD-4584-82AB-7951D24D6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Вывод: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0959E0-E041-4569-B2C2-08CBD4EFC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Мы считаем, что работа выполнена, но не все цели достигнуты.</a:t>
            </a:r>
          </a:p>
        </p:txBody>
      </p:sp>
    </p:spTree>
    <p:extLst>
      <p:ext uri="{BB962C8B-B14F-4D97-AF65-F5344CB8AC3E}">
        <p14:creationId xmlns:p14="http://schemas.microsoft.com/office/powerpoint/2010/main" val="1567193868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</TotalTime>
  <Words>102</Words>
  <Application>Microsoft Office PowerPoint</Application>
  <PresentationFormat>Широкоэкранный</PresentationFormat>
  <Paragraphs>18</Paragraphs>
  <Slides>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Trebuchet MS</vt:lpstr>
      <vt:lpstr>Wingdings 3</vt:lpstr>
      <vt:lpstr>Аспект</vt:lpstr>
      <vt:lpstr>Телеграмм-бот «Finance Tracker»</vt:lpstr>
      <vt:lpstr>Введение:</vt:lpstr>
      <vt:lpstr>Реализация:</vt:lpstr>
      <vt:lpstr>Вывод: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«Сапёр»</dc:title>
  <dc:creator>ARDOR</dc:creator>
  <cp:lastModifiedBy>ARDOR</cp:lastModifiedBy>
  <cp:revision>8</cp:revision>
  <dcterms:created xsi:type="dcterms:W3CDTF">2024-12-06T16:15:08Z</dcterms:created>
  <dcterms:modified xsi:type="dcterms:W3CDTF">2025-05-17T02:43:09Z</dcterms:modified>
</cp:coreProperties>
</file>