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13" r:id="rId2"/>
    <p:sldId id="416" r:id="rId3"/>
    <p:sldId id="266" r:id="rId4"/>
    <p:sldId id="418" r:id="rId5"/>
    <p:sldId id="420" r:id="rId6"/>
    <p:sldId id="422" r:id="rId7"/>
    <p:sldId id="421" r:id="rId8"/>
    <p:sldId id="425" r:id="rId9"/>
    <p:sldId id="426" r:id="rId10"/>
    <p:sldId id="423" r:id="rId11"/>
    <p:sldId id="42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FEEEE8"/>
    <a:srgbClr val="2D9EE5"/>
    <a:srgbClr val="008080"/>
    <a:srgbClr val="F2FFE5"/>
    <a:srgbClr val="EEF9F4"/>
    <a:srgbClr val="FFFFFF"/>
    <a:srgbClr val="881010"/>
    <a:srgbClr val="00339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CBC63-B567-0B37-F775-68E18D6611D5}" v="2616" dt="2023-01-27T23:00:55.471"/>
    <p1510:client id="{4473925C-1961-F0BB-6926-94F78844805F}" v="56" dt="2023-01-18T20:28:33.327"/>
    <p1510:client id="{8464933E-4C18-3D2B-E0C8-F7A6D6189033}" v="1015" dt="2023-01-18T19:05:47.874"/>
    <p1510:client id="{DFBE8BFF-3BD2-2032-B146-B641AA64A853}" v="84" dt="2023-01-18T19:27:09.659"/>
    <p1510:client id="{ECEB11DD-F224-2C4B-80BC-ABD91726B25A}" v="211" dt="2023-01-18T04:03:41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3" autoAdjust="0"/>
    <p:restoredTop sz="93044" autoAdjust="0"/>
  </p:normalViewPr>
  <p:slideViewPr>
    <p:cSldViewPr snapToGrid="0">
      <p:cViewPr varScale="1">
        <p:scale>
          <a:sx n="113" d="100"/>
          <a:sy n="113" d="100"/>
        </p:scale>
        <p:origin x="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e Li" userId="S::jl3137@soe.rutgers.edu::5993edc5-a94f-4bde-98a2-103082098b9c" providerId="AD" clId="Web-{DFBE8BFF-3BD2-2032-B146-B641AA64A853}"/>
    <pc:docChg chg="addSld modSld">
      <pc:chgData name="Jie Li" userId="S::jl3137@soe.rutgers.edu::5993edc5-a94f-4bde-98a2-103082098b9c" providerId="AD" clId="Web-{DFBE8BFF-3BD2-2032-B146-B641AA64A853}" dt="2023-01-18T19:27:08.815" v="50" actId="20577"/>
      <pc:docMkLst>
        <pc:docMk/>
      </pc:docMkLst>
      <pc:sldChg chg="modSp">
        <pc:chgData name="Jie Li" userId="S::jl3137@soe.rutgers.edu::5993edc5-a94f-4bde-98a2-103082098b9c" providerId="AD" clId="Web-{DFBE8BFF-3BD2-2032-B146-B641AA64A853}" dt="2023-01-18T19:25:54.858" v="24" actId="20577"/>
        <pc:sldMkLst>
          <pc:docMk/>
          <pc:sldMk cId="2466451808" sldId="419"/>
        </pc:sldMkLst>
        <pc:spChg chg="mod">
          <ac:chgData name="Jie Li" userId="S::jl3137@soe.rutgers.edu::5993edc5-a94f-4bde-98a2-103082098b9c" providerId="AD" clId="Web-{DFBE8BFF-3BD2-2032-B146-B641AA64A853}" dt="2023-01-18T19:25:54.858" v="24" actId="20577"/>
          <ac:spMkLst>
            <pc:docMk/>
            <pc:sldMk cId="2466451808" sldId="419"/>
            <ac:spMk id="4" creationId="{2F25D3BB-ECA2-ED4D-93A8-E4EFDD7A9B63}"/>
          </ac:spMkLst>
        </pc:spChg>
      </pc:sldChg>
      <pc:sldChg chg="modSp add replId">
        <pc:chgData name="Jie Li" userId="S::jl3137@soe.rutgers.edu::5993edc5-a94f-4bde-98a2-103082098b9c" providerId="AD" clId="Web-{DFBE8BFF-3BD2-2032-B146-B641AA64A853}" dt="2023-01-18T19:24:28.290" v="10" actId="20577"/>
        <pc:sldMkLst>
          <pc:docMk/>
          <pc:sldMk cId="3156547455" sldId="420"/>
        </pc:sldMkLst>
        <pc:spChg chg="mod">
          <ac:chgData name="Jie Li" userId="S::jl3137@soe.rutgers.edu::5993edc5-a94f-4bde-98a2-103082098b9c" providerId="AD" clId="Web-{DFBE8BFF-3BD2-2032-B146-B641AA64A853}" dt="2023-01-18T19:22:27.940" v="4" actId="20577"/>
          <ac:spMkLst>
            <pc:docMk/>
            <pc:sldMk cId="3156547455" sldId="420"/>
            <ac:spMk id="2" creationId="{4C677BA2-EF65-C8F3-E0F6-2EFB404628F2}"/>
          </ac:spMkLst>
        </pc:spChg>
        <pc:spChg chg="mod">
          <ac:chgData name="Jie Li" userId="S::jl3137@soe.rutgers.edu::5993edc5-a94f-4bde-98a2-103082098b9c" providerId="AD" clId="Web-{DFBE8BFF-3BD2-2032-B146-B641AA64A853}" dt="2023-01-18T19:24:28.290" v="10" actId="20577"/>
          <ac:spMkLst>
            <pc:docMk/>
            <pc:sldMk cId="3156547455" sldId="420"/>
            <ac:spMk id="3" creationId="{4A627FC6-00AC-071E-AA2D-7FF70C1258BA}"/>
          </ac:spMkLst>
        </pc:spChg>
      </pc:sldChg>
      <pc:sldChg chg="modSp add replId">
        <pc:chgData name="Jie Li" userId="S::jl3137@soe.rutgers.edu::5993edc5-a94f-4bde-98a2-103082098b9c" providerId="AD" clId="Web-{DFBE8BFF-3BD2-2032-B146-B641AA64A853}" dt="2023-01-18T19:27:08.815" v="50" actId="20577"/>
        <pc:sldMkLst>
          <pc:docMk/>
          <pc:sldMk cId="3110659067" sldId="421"/>
        </pc:sldMkLst>
        <pc:spChg chg="mod">
          <ac:chgData name="Jie Li" userId="S::jl3137@soe.rutgers.edu::5993edc5-a94f-4bde-98a2-103082098b9c" providerId="AD" clId="Web-{DFBE8BFF-3BD2-2032-B146-B641AA64A853}" dt="2023-01-18T19:27:08.815" v="50" actId="20577"/>
          <ac:spMkLst>
            <pc:docMk/>
            <pc:sldMk cId="3110659067" sldId="421"/>
            <ac:spMk id="7" creationId="{3244E64F-A9C1-ABDD-E4FE-13A646834106}"/>
          </ac:spMkLst>
        </pc:spChg>
        <pc:spChg chg="mod">
          <ac:chgData name="Jie Li" userId="S::jl3137@soe.rutgers.edu::5993edc5-a94f-4bde-98a2-103082098b9c" providerId="AD" clId="Web-{DFBE8BFF-3BD2-2032-B146-B641AA64A853}" dt="2023-01-18T19:26:50.689" v="28" actId="20577"/>
          <ac:spMkLst>
            <pc:docMk/>
            <pc:sldMk cId="3110659067" sldId="421"/>
            <ac:spMk id="8" creationId="{900EF37B-18B8-AB2B-09E0-B9003D082591}"/>
          </ac:spMkLst>
        </pc:spChg>
      </pc:sldChg>
    </pc:docChg>
  </pc:docChgLst>
  <pc:docChgLst>
    <pc:chgData name="Jie Li" userId="S::jl3137@soe.rutgers.edu::5993edc5-a94f-4bde-98a2-103082098b9c" providerId="AD" clId="Web-{B2865E9C-4464-04DE-2DA2-C8C1A67869AE}"/>
    <pc:docChg chg="modSld">
      <pc:chgData name="Jie Li" userId="S::jl3137@soe.rutgers.edu::5993edc5-a94f-4bde-98a2-103082098b9c" providerId="AD" clId="Web-{B2865E9C-4464-04DE-2DA2-C8C1A67869AE}" dt="2023-01-08T00:59:16.510" v="51"/>
      <pc:docMkLst>
        <pc:docMk/>
      </pc:docMkLst>
      <pc:sldChg chg="modNotes">
        <pc:chgData name="Jie Li" userId="S::jl3137@soe.rutgers.edu::5993edc5-a94f-4bde-98a2-103082098b9c" providerId="AD" clId="Web-{B2865E9C-4464-04DE-2DA2-C8C1A67869AE}" dt="2023-01-08T00:51:23.615" v="34"/>
        <pc:sldMkLst>
          <pc:docMk/>
          <pc:sldMk cId="0" sldId="297"/>
        </pc:sldMkLst>
      </pc:sldChg>
      <pc:sldChg chg="modNotes">
        <pc:chgData name="Jie Li" userId="S::jl3137@soe.rutgers.edu::5993edc5-a94f-4bde-98a2-103082098b9c" providerId="AD" clId="Web-{B2865E9C-4464-04DE-2DA2-C8C1A67869AE}" dt="2023-01-08T00:59:16.510" v="51"/>
        <pc:sldMkLst>
          <pc:docMk/>
          <pc:sldMk cId="0" sldId="298"/>
        </pc:sldMkLst>
      </pc:sldChg>
    </pc:docChg>
  </pc:docChgLst>
  <pc:docChgLst>
    <pc:chgData name="Jie Li" userId="S::jl3137@soe.rutgers.edu::5993edc5-a94f-4bde-98a2-103082098b9c" providerId="AD" clId="Web-{4473925C-1961-F0BB-6926-94F78844805F}"/>
    <pc:docChg chg="modSld">
      <pc:chgData name="Jie Li" userId="S::jl3137@soe.rutgers.edu::5993edc5-a94f-4bde-98a2-103082098b9c" providerId="AD" clId="Web-{4473925C-1961-F0BB-6926-94F78844805F}" dt="2023-01-18T20:28:33.327" v="34"/>
      <pc:docMkLst>
        <pc:docMk/>
      </pc:docMkLst>
      <pc:sldChg chg="addSp modSp addAnim modAnim">
        <pc:chgData name="Jie Li" userId="S::jl3137@soe.rutgers.edu::5993edc5-a94f-4bde-98a2-103082098b9c" providerId="AD" clId="Web-{4473925C-1961-F0BB-6926-94F78844805F}" dt="2023-01-18T20:28:33.327" v="34"/>
        <pc:sldMkLst>
          <pc:docMk/>
          <pc:sldMk cId="0" sldId="367"/>
        </pc:sldMkLst>
        <pc:spChg chg="add mod">
          <ac:chgData name="Jie Li" userId="S::jl3137@soe.rutgers.edu::5993edc5-a94f-4bde-98a2-103082098b9c" providerId="AD" clId="Web-{4473925C-1961-F0BB-6926-94F78844805F}" dt="2023-01-18T20:28:29.327" v="33" actId="1076"/>
          <ac:spMkLst>
            <pc:docMk/>
            <pc:sldMk cId="0" sldId="367"/>
            <ac:spMk id="6" creationId="{3DB56961-C958-B375-A59A-1B5BEC28B65D}"/>
          </ac:spMkLst>
        </pc:spChg>
      </pc:sldChg>
    </pc:docChg>
  </pc:docChgLst>
  <pc:docChgLst>
    <pc:chgData name="Jie Li" userId="S::jl3137@soe.rutgers.edu::5993edc5-a94f-4bde-98a2-103082098b9c" providerId="AD" clId="Web-{8464933E-4C18-3D2B-E0C8-F7A6D6189033}"/>
    <pc:docChg chg="addSld delSld modSld sldOrd">
      <pc:chgData name="Jie Li" userId="S::jl3137@soe.rutgers.edu::5993edc5-a94f-4bde-98a2-103082098b9c" providerId="AD" clId="Web-{8464933E-4C18-3D2B-E0C8-F7A6D6189033}" dt="2023-01-18T19:05:47.874" v="632" actId="14100"/>
      <pc:docMkLst>
        <pc:docMk/>
      </pc:docMkLst>
      <pc:sldChg chg="addSp delSp modSp modTransition addAnim delAnim modAnim">
        <pc:chgData name="Jie Li" userId="S::jl3137@soe.rutgers.edu::5993edc5-a94f-4bde-98a2-103082098b9c" providerId="AD" clId="Web-{8464933E-4C18-3D2B-E0C8-F7A6D6189033}" dt="2023-01-18T17:57:22.239" v="439" actId="20577"/>
        <pc:sldMkLst>
          <pc:docMk/>
          <pc:sldMk cId="0" sldId="266"/>
        </pc:sldMkLst>
        <pc:spChg chg="add mod">
          <ac:chgData name="Jie Li" userId="S::jl3137@soe.rutgers.edu::5993edc5-a94f-4bde-98a2-103082098b9c" providerId="AD" clId="Web-{8464933E-4C18-3D2B-E0C8-F7A6D6189033}" dt="2023-01-18T17:50:08.728" v="410"/>
          <ac:spMkLst>
            <pc:docMk/>
            <pc:sldMk cId="0" sldId="266"/>
            <ac:spMk id="3" creationId="{4160109C-8A1A-60BC-7F7A-D268AEA8726D}"/>
          </ac:spMkLst>
        </pc:spChg>
        <pc:spChg chg="add">
          <ac:chgData name="Jie Li" userId="S::jl3137@soe.rutgers.edu::5993edc5-a94f-4bde-98a2-103082098b9c" providerId="AD" clId="Web-{8464933E-4C18-3D2B-E0C8-F7A6D6189033}" dt="2023-01-18T16:49:03.573" v="252"/>
          <ac:spMkLst>
            <pc:docMk/>
            <pc:sldMk cId="0" sldId="266"/>
            <ac:spMk id="5" creationId="{B29B670A-5020-AF36-E44F-A88A3CFF8835}"/>
          </ac:spMkLst>
        </pc:spChg>
        <pc:spChg chg="add mod">
          <ac:chgData name="Jie Li" userId="S::jl3137@soe.rutgers.edu::5993edc5-a94f-4bde-98a2-103082098b9c" providerId="AD" clId="Web-{8464933E-4C18-3D2B-E0C8-F7A6D6189033}" dt="2023-01-18T17:57:22.239" v="439" actId="20577"/>
          <ac:spMkLst>
            <pc:docMk/>
            <pc:sldMk cId="0" sldId="266"/>
            <ac:spMk id="6" creationId="{9E3CEB29-64E3-6850-6A8C-85375CD19A1F}"/>
          </ac:spMkLst>
        </pc:spChg>
        <pc:spChg chg="add mod">
          <ac:chgData name="Jie Li" userId="S::jl3137@soe.rutgers.edu::5993edc5-a94f-4bde-98a2-103082098b9c" providerId="AD" clId="Web-{8464933E-4C18-3D2B-E0C8-F7A6D6189033}" dt="2023-01-18T17:49:01.101" v="407"/>
          <ac:spMkLst>
            <pc:docMk/>
            <pc:sldMk cId="0" sldId="266"/>
            <ac:spMk id="10" creationId="{8A5EDBEC-BF66-5FAE-E160-CC0180C34EFC}"/>
          </ac:spMkLst>
        </pc:spChg>
        <pc:spChg chg="add mod">
          <ac:chgData name="Jie Li" userId="S::jl3137@soe.rutgers.edu::5993edc5-a94f-4bde-98a2-103082098b9c" providerId="AD" clId="Web-{8464933E-4C18-3D2B-E0C8-F7A6D6189033}" dt="2023-01-18T17:56:05.221" v="430" actId="1076"/>
          <ac:spMkLst>
            <pc:docMk/>
            <pc:sldMk cId="0" sldId="266"/>
            <ac:spMk id="16" creationId="{4DF7C7DF-CF1F-0CEE-439A-DC539A085FA0}"/>
          </ac:spMkLst>
        </pc:spChg>
        <pc:spChg chg="mod topLvl">
          <ac:chgData name="Jie Li" userId="S::jl3137@soe.rutgers.edu::5993edc5-a94f-4bde-98a2-103082098b9c" providerId="AD" clId="Web-{8464933E-4C18-3D2B-E0C8-F7A6D6189033}" dt="2023-01-18T17:45:35.518" v="392"/>
          <ac:spMkLst>
            <pc:docMk/>
            <pc:sldMk cId="0" sldId="266"/>
            <ac:spMk id="17" creationId="{41A21414-3FF6-40FA-9FB2-16FAAB7E68A6}"/>
          </ac:spMkLst>
        </pc:spChg>
        <pc:spChg chg="mod topLvl">
          <ac:chgData name="Jie Li" userId="S::jl3137@soe.rutgers.edu::5993edc5-a94f-4bde-98a2-103082098b9c" providerId="AD" clId="Web-{8464933E-4C18-3D2B-E0C8-F7A6D6189033}" dt="2023-01-18T17:50:25.994" v="411" actId="1076"/>
          <ac:spMkLst>
            <pc:docMk/>
            <pc:sldMk cId="0" sldId="266"/>
            <ac:spMk id="21" creationId="{2C413D6C-2B36-46E4-99EF-EB15DD422E09}"/>
          </ac:spMkLst>
        </pc:spChg>
        <pc:spChg chg="mod topLvl">
          <ac:chgData name="Jie Li" userId="S::jl3137@soe.rutgers.edu::5993edc5-a94f-4bde-98a2-103082098b9c" providerId="AD" clId="Web-{8464933E-4C18-3D2B-E0C8-F7A6D6189033}" dt="2023-01-18T17:50:50.573" v="413" actId="1076"/>
          <ac:spMkLst>
            <pc:docMk/>
            <pc:sldMk cId="0" sldId="266"/>
            <ac:spMk id="24" creationId="{A075A814-8BCE-41FD-82C7-406B95A2734E}"/>
          </ac:spMkLst>
        </pc:spChg>
        <pc:spChg chg="mod topLvl">
          <ac:chgData name="Jie Li" userId="S::jl3137@soe.rutgers.edu::5993edc5-a94f-4bde-98a2-103082098b9c" providerId="AD" clId="Web-{8464933E-4C18-3D2B-E0C8-F7A6D6189033}" dt="2023-01-18T17:51:12.448" v="416" actId="14100"/>
          <ac:spMkLst>
            <pc:docMk/>
            <pc:sldMk cId="0" sldId="266"/>
            <ac:spMk id="27" creationId="{841E0992-FF9D-4F36-9CBE-5F7BE6C33CD1}"/>
          </ac:spMkLst>
        </pc:spChg>
        <pc:spChg chg="mod">
          <ac:chgData name="Jie Li" userId="S::jl3137@soe.rutgers.edu::5993edc5-a94f-4bde-98a2-103082098b9c" providerId="AD" clId="Web-{8464933E-4C18-3D2B-E0C8-F7A6D6189033}" dt="2023-01-18T17:45:58.487" v="393"/>
          <ac:spMkLst>
            <pc:docMk/>
            <pc:sldMk cId="0" sldId="266"/>
            <ac:spMk id="8194" creationId="{00000000-0000-0000-0000-000000000000}"/>
          </ac:spMkLst>
        </pc:spChg>
        <pc:spChg chg="mod">
          <ac:chgData name="Jie Li" userId="S::jl3137@soe.rutgers.edu::5993edc5-a94f-4bde-98a2-103082098b9c" providerId="AD" clId="Web-{8464933E-4C18-3D2B-E0C8-F7A6D6189033}" dt="2023-01-18T17:51:09.745" v="415" actId="14100"/>
          <ac:spMkLst>
            <pc:docMk/>
            <pc:sldMk cId="0" sldId="266"/>
            <ac:spMk id="15364" creationId="{00000000-0000-0000-0000-000000000000}"/>
          </ac:spMkLst>
        </pc:spChg>
        <pc:grpChg chg="del">
          <ac:chgData name="Jie Li" userId="S::jl3137@soe.rutgers.edu::5993edc5-a94f-4bde-98a2-103082098b9c" providerId="AD" clId="Web-{8464933E-4C18-3D2B-E0C8-F7A6D6189033}" dt="2023-01-18T15:29:22.357" v="6"/>
          <ac:grpSpMkLst>
            <pc:docMk/>
            <pc:sldMk cId="0" sldId="266"/>
            <ac:grpSpMk id="15" creationId="{5E7316DC-8878-4392-80A3-C63C945D68A3}"/>
          </ac:grpSpMkLst>
        </pc:grpChg>
        <pc:grpChg chg="del">
          <ac:chgData name="Jie Li" userId="S::jl3137@soe.rutgers.edu::5993edc5-a94f-4bde-98a2-103082098b9c" providerId="AD" clId="Web-{8464933E-4C18-3D2B-E0C8-F7A6D6189033}" dt="2023-01-18T15:30:39.015" v="32"/>
          <ac:grpSpMkLst>
            <pc:docMk/>
            <pc:sldMk cId="0" sldId="266"/>
            <ac:grpSpMk id="18" creationId="{A42E6704-142C-4316-85AE-DA1A877B7130}"/>
          </ac:grpSpMkLst>
        </pc:grpChg>
        <pc:grpChg chg="del mod">
          <ac:chgData name="Jie Li" userId="S::jl3137@soe.rutgers.edu::5993edc5-a94f-4bde-98a2-103082098b9c" providerId="AD" clId="Web-{8464933E-4C18-3D2B-E0C8-F7A6D6189033}" dt="2023-01-18T16:46:52.757" v="245"/>
          <ac:grpSpMkLst>
            <pc:docMk/>
            <pc:sldMk cId="0" sldId="266"/>
            <ac:grpSpMk id="22" creationId="{71E1D0B8-2667-4D3D-9179-65D0E01370E9}"/>
          </ac:grpSpMkLst>
        </pc:grpChg>
        <pc:grpChg chg="del">
          <ac:chgData name="Jie Li" userId="S::jl3137@soe.rutgers.edu::5993edc5-a94f-4bde-98a2-103082098b9c" providerId="AD" clId="Web-{8464933E-4C18-3D2B-E0C8-F7A6D6189033}" dt="2023-01-18T15:31:51.611" v="119"/>
          <ac:grpSpMkLst>
            <pc:docMk/>
            <pc:sldMk cId="0" sldId="266"/>
            <ac:grpSpMk id="23" creationId="{51651D76-7D61-46C2-BAA2-2BED0CB1631F}"/>
          </ac:grpSpMkLst>
        </pc:grpChg>
        <pc:picChg chg="del topLvl">
          <ac:chgData name="Jie Li" userId="S::jl3137@soe.rutgers.edu::5993edc5-a94f-4bde-98a2-103082098b9c" providerId="AD" clId="Web-{8464933E-4C18-3D2B-E0C8-F7A6D6189033}" dt="2023-01-18T15:29:22.357" v="6"/>
          <ac:picMkLst>
            <pc:docMk/>
            <pc:sldMk cId="0" sldId="266"/>
            <ac:picMk id="4" creationId="{6EC96C60-75B4-4EF0-A6F5-F3CEFD4CE436}"/>
          </ac:picMkLst>
        </pc:picChg>
        <pc:picChg chg="del topLvl">
          <ac:chgData name="Jie Li" userId="S::jl3137@soe.rutgers.edu::5993edc5-a94f-4bde-98a2-103082098b9c" providerId="AD" clId="Web-{8464933E-4C18-3D2B-E0C8-F7A6D6189033}" dt="2023-01-18T15:30:39.015" v="32"/>
          <ac:picMkLst>
            <pc:docMk/>
            <pc:sldMk cId="0" sldId="266"/>
            <ac:picMk id="8" creationId="{6B76EE8C-7A03-490E-9546-2A85488D46F1}"/>
          </ac:picMkLst>
        </pc:picChg>
        <pc:picChg chg="del topLvl">
          <ac:chgData name="Jie Li" userId="S::jl3137@soe.rutgers.edu::5993edc5-a94f-4bde-98a2-103082098b9c" providerId="AD" clId="Web-{8464933E-4C18-3D2B-E0C8-F7A6D6189033}" dt="2023-01-18T15:31:51.611" v="119"/>
          <ac:picMkLst>
            <pc:docMk/>
            <pc:sldMk cId="0" sldId="266"/>
            <ac:picMk id="9" creationId="{ADB82EE2-12A2-44E0-9C20-76A86D0728AB}"/>
          </ac:picMkLst>
        </pc:picChg>
        <pc:picChg chg="del topLvl">
          <ac:chgData name="Jie Li" userId="S::jl3137@soe.rutgers.edu::5993edc5-a94f-4bde-98a2-103082098b9c" providerId="AD" clId="Web-{8464933E-4C18-3D2B-E0C8-F7A6D6189033}" dt="2023-01-18T16:46:52.757" v="245"/>
          <ac:picMkLst>
            <pc:docMk/>
            <pc:sldMk cId="0" sldId="266"/>
            <ac:picMk id="11" creationId="{829D9D02-ED6F-43FF-BE57-DB6E6C2791BF}"/>
          </ac:picMkLst>
        </pc:picChg>
        <pc:picChg chg="del">
          <ac:chgData name="Jie Li" userId="S::jl3137@soe.rutgers.edu::5993edc5-a94f-4bde-98a2-103082098b9c" providerId="AD" clId="Web-{8464933E-4C18-3D2B-E0C8-F7A6D6189033}" dt="2023-01-18T16:43:40.518" v="198"/>
          <ac:picMkLst>
            <pc:docMk/>
            <pc:sldMk cId="0" sldId="266"/>
            <ac:picMk id="1026" creationId="{00000000-0000-0000-0000-000000000000}"/>
          </ac:picMkLst>
        </pc:picChg>
        <pc:cxnChg chg="add del mod">
          <ac:chgData name="Jie Li" userId="S::jl3137@soe.rutgers.edu::5993edc5-a94f-4bde-98a2-103082098b9c" providerId="AD" clId="Web-{8464933E-4C18-3D2B-E0C8-F7A6D6189033}" dt="2023-01-18T17:34:19.892" v="357"/>
          <ac:cxnSpMkLst>
            <pc:docMk/>
            <pc:sldMk cId="0" sldId="266"/>
            <ac:cxnSpMk id="12" creationId="{58EC727B-0908-5FB0-A170-86AD83166D6B}"/>
          </ac:cxnSpMkLst>
        </pc:cxnChg>
        <pc:cxnChg chg="add mod">
          <ac:chgData name="Jie Li" userId="S::jl3137@soe.rutgers.edu::5993edc5-a94f-4bde-98a2-103082098b9c" providerId="AD" clId="Web-{8464933E-4C18-3D2B-E0C8-F7A6D6189033}" dt="2023-01-18T17:34:57.408" v="364" actId="14100"/>
          <ac:cxnSpMkLst>
            <pc:docMk/>
            <pc:sldMk cId="0" sldId="266"/>
            <ac:cxnSpMk id="13" creationId="{C4B04305-8222-84A8-D41B-4B2ABD4157BE}"/>
          </ac:cxnSpMkLst>
        </pc:cxnChg>
        <pc:cxnChg chg="add mod">
          <ac:chgData name="Jie Li" userId="S::jl3137@soe.rutgers.edu::5993edc5-a94f-4bde-98a2-103082098b9c" providerId="AD" clId="Web-{8464933E-4C18-3D2B-E0C8-F7A6D6189033}" dt="2023-01-18T17:34:39.908" v="362" actId="1076"/>
          <ac:cxnSpMkLst>
            <pc:docMk/>
            <pc:sldMk cId="0" sldId="266"/>
            <ac:cxnSpMk id="14" creationId="{EE8B708C-6D29-A5E4-705C-5C8401F3A564}"/>
          </ac:cxnSpMkLst>
        </pc:cxnChg>
      </pc:sldChg>
      <pc:sldChg chg="modSp">
        <pc:chgData name="Jie Li" userId="S::jl3137@soe.rutgers.edu::5993edc5-a94f-4bde-98a2-103082098b9c" providerId="AD" clId="Web-{8464933E-4C18-3D2B-E0C8-F7A6D6189033}" dt="2023-01-18T18:17:29.097" v="532" actId="20577"/>
        <pc:sldMkLst>
          <pc:docMk/>
          <pc:sldMk cId="2910096963" sldId="413"/>
        </pc:sldMkLst>
        <pc:spChg chg="mod">
          <ac:chgData name="Jie Li" userId="S::jl3137@soe.rutgers.edu::5993edc5-a94f-4bde-98a2-103082098b9c" providerId="AD" clId="Web-{8464933E-4C18-3D2B-E0C8-F7A6D6189033}" dt="2023-01-18T18:17:29.097" v="532" actId="20577"/>
          <ac:spMkLst>
            <pc:docMk/>
            <pc:sldMk cId="2910096963" sldId="413"/>
            <ac:spMk id="4" creationId="{2F25D3BB-ECA2-ED4D-93A8-E4EFDD7A9B63}"/>
          </ac:spMkLst>
        </pc:spChg>
      </pc:sldChg>
      <pc:sldChg chg="add replId">
        <pc:chgData name="Jie Li" userId="S::jl3137@soe.rutgers.edu::5993edc5-a94f-4bde-98a2-103082098b9c" providerId="AD" clId="Web-{8464933E-4C18-3D2B-E0C8-F7A6D6189033}" dt="2023-01-18T15:26:58.229" v="0"/>
        <pc:sldMkLst>
          <pc:docMk/>
          <pc:sldMk cId="1689328425" sldId="414"/>
        </pc:sldMkLst>
      </pc:sldChg>
      <pc:sldChg chg="modSp add del ord replId">
        <pc:chgData name="Jie Li" userId="S::jl3137@soe.rutgers.edu::5993edc5-a94f-4bde-98a2-103082098b9c" providerId="AD" clId="Web-{8464933E-4C18-3D2B-E0C8-F7A6D6189033}" dt="2023-01-18T18:53:06.339" v="603"/>
        <pc:sldMkLst>
          <pc:docMk/>
          <pc:sldMk cId="953723832" sldId="415"/>
        </pc:sldMkLst>
        <pc:spChg chg="mod">
          <ac:chgData name="Jie Li" userId="S::jl3137@soe.rutgers.edu::5993edc5-a94f-4bde-98a2-103082098b9c" providerId="AD" clId="Web-{8464933E-4C18-3D2B-E0C8-F7A6D6189033}" dt="2023-01-18T18:00:33.291" v="449" actId="20577"/>
          <ac:spMkLst>
            <pc:docMk/>
            <pc:sldMk cId="953723832" sldId="415"/>
            <ac:spMk id="8194" creationId="{00000000-0000-0000-0000-000000000000}"/>
          </ac:spMkLst>
        </pc:spChg>
      </pc:sldChg>
      <pc:sldChg chg="addSp delSp modSp new ord">
        <pc:chgData name="Jie Li" userId="S::jl3137@soe.rutgers.edu::5993edc5-a94f-4bde-98a2-103082098b9c" providerId="AD" clId="Web-{8464933E-4C18-3D2B-E0C8-F7A6D6189033}" dt="2023-01-18T18:33:50.325" v="556"/>
        <pc:sldMkLst>
          <pc:docMk/>
          <pc:sldMk cId="786210950" sldId="416"/>
        </pc:sldMkLst>
        <pc:spChg chg="mod">
          <ac:chgData name="Jie Li" userId="S::jl3137@soe.rutgers.edu::5993edc5-a94f-4bde-98a2-103082098b9c" providerId="AD" clId="Web-{8464933E-4C18-3D2B-E0C8-F7A6D6189033}" dt="2023-01-18T18:14:59.906" v="514" actId="20577"/>
          <ac:spMkLst>
            <pc:docMk/>
            <pc:sldMk cId="786210950" sldId="416"/>
            <ac:spMk id="2" creationId="{4C677BA2-EF65-C8F3-E0F6-2EFB404628F2}"/>
          </ac:spMkLst>
        </pc:spChg>
        <pc:spChg chg="add del mod">
          <ac:chgData name="Jie Li" userId="S::jl3137@soe.rutgers.edu::5993edc5-a94f-4bde-98a2-103082098b9c" providerId="AD" clId="Web-{8464933E-4C18-3D2B-E0C8-F7A6D6189033}" dt="2023-01-18T18:13:49.826" v="500" actId="20577"/>
          <ac:spMkLst>
            <pc:docMk/>
            <pc:sldMk cId="786210950" sldId="416"/>
            <ac:spMk id="3" creationId="{4A627FC6-00AC-071E-AA2D-7FF70C1258BA}"/>
          </ac:spMkLst>
        </pc:spChg>
        <pc:spChg chg="add mod">
          <ac:chgData name="Jie Li" userId="S::jl3137@soe.rutgers.edu::5993edc5-a94f-4bde-98a2-103082098b9c" providerId="AD" clId="Web-{8464933E-4C18-3D2B-E0C8-F7A6D6189033}" dt="2023-01-18T18:11:32.698" v="474" actId="1076"/>
          <ac:spMkLst>
            <pc:docMk/>
            <pc:sldMk cId="786210950" sldId="416"/>
            <ac:spMk id="4" creationId="{ED9F5A97-D905-92D7-47EC-BB1ACE2EC1FD}"/>
          </ac:spMkLst>
        </pc:spChg>
      </pc:sldChg>
      <pc:sldChg chg="addSp delSp modSp add ord replId">
        <pc:chgData name="Jie Li" userId="S::jl3137@soe.rutgers.edu::5993edc5-a94f-4bde-98a2-103082098b9c" providerId="AD" clId="Web-{8464933E-4C18-3D2B-E0C8-F7A6D6189033}" dt="2023-01-18T19:05:47.874" v="632" actId="14100"/>
        <pc:sldMkLst>
          <pc:docMk/>
          <pc:sldMk cId="3537927398" sldId="417"/>
        </pc:sldMkLst>
        <pc:spChg chg="del mod">
          <ac:chgData name="Jie Li" userId="S::jl3137@soe.rutgers.edu::5993edc5-a94f-4bde-98a2-103082098b9c" providerId="AD" clId="Web-{8464933E-4C18-3D2B-E0C8-F7A6D6189033}" dt="2023-01-18T18:17:48.942" v="543"/>
          <ac:spMkLst>
            <pc:docMk/>
            <pc:sldMk cId="3537927398" sldId="417"/>
            <ac:spMk id="2" creationId="{B9FE1669-8237-4E4C-B017-8C41933676A3}"/>
          </ac:spMkLst>
        </pc:spChg>
        <pc:spChg chg="del mod">
          <ac:chgData name="Jie Li" userId="S::jl3137@soe.rutgers.edu::5993edc5-a94f-4bde-98a2-103082098b9c" providerId="AD" clId="Web-{8464933E-4C18-3D2B-E0C8-F7A6D6189033}" dt="2023-01-18T18:17:56.708" v="544"/>
          <ac:spMkLst>
            <pc:docMk/>
            <pc:sldMk cId="3537927398" sldId="417"/>
            <ac:spMk id="3" creationId="{75FEBE5A-B916-174D-991D-ED34125B3CD1}"/>
          </ac:spMkLst>
        </pc:spChg>
        <pc:spChg chg="del mod">
          <ac:chgData name="Jie Li" userId="S::jl3137@soe.rutgers.edu::5993edc5-a94f-4bde-98a2-103082098b9c" providerId="AD" clId="Web-{8464933E-4C18-3D2B-E0C8-F7A6D6189033}" dt="2023-01-18T18:59:40.396" v="608"/>
          <ac:spMkLst>
            <pc:docMk/>
            <pc:sldMk cId="3537927398" sldId="417"/>
            <ac:spMk id="4" creationId="{2F25D3BB-ECA2-ED4D-93A8-E4EFDD7A9B63}"/>
          </ac:spMkLst>
        </pc:spChg>
        <pc:spChg chg="add del mod">
          <ac:chgData name="Jie Li" userId="S::jl3137@soe.rutgers.edu::5993edc5-a94f-4bde-98a2-103082098b9c" providerId="AD" clId="Web-{8464933E-4C18-3D2B-E0C8-F7A6D6189033}" dt="2023-01-18T19:03:11.464" v="616"/>
          <ac:spMkLst>
            <pc:docMk/>
            <pc:sldMk cId="3537927398" sldId="417"/>
            <ac:spMk id="5" creationId="{D99C0EBD-3B86-4437-E565-BA9CA90676D8}"/>
          </ac:spMkLst>
        </pc:spChg>
        <pc:spChg chg="add">
          <ac:chgData name="Jie Li" userId="S::jl3137@soe.rutgers.edu::5993edc5-a94f-4bde-98a2-103082098b9c" providerId="AD" clId="Web-{8464933E-4C18-3D2B-E0C8-F7A6D6189033}" dt="2023-01-18T19:01:11.539" v="610"/>
          <ac:spMkLst>
            <pc:docMk/>
            <pc:sldMk cId="3537927398" sldId="417"/>
            <ac:spMk id="6" creationId="{6EA5A556-015C-03CB-0ACF-389AA50A7A9C}"/>
          </ac:spMkLst>
        </pc:spChg>
        <pc:spChg chg="add mod">
          <ac:chgData name="Jie Li" userId="S::jl3137@soe.rutgers.edu::5993edc5-a94f-4bde-98a2-103082098b9c" providerId="AD" clId="Web-{8464933E-4C18-3D2B-E0C8-F7A6D6189033}" dt="2023-01-18T19:03:43.230" v="622" actId="1076"/>
          <ac:spMkLst>
            <pc:docMk/>
            <pc:sldMk cId="3537927398" sldId="417"/>
            <ac:spMk id="7" creationId="{3244E64F-A9C1-ABDD-E4FE-13A646834106}"/>
          </ac:spMkLst>
        </pc:spChg>
        <pc:spChg chg="add mod">
          <ac:chgData name="Jie Li" userId="S::jl3137@soe.rutgers.edu::5993edc5-a94f-4bde-98a2-103082098b9c" providerId="AD" clId="Web-{8464933E-4C18-3D2B-E0C8-F7A6D6189033}" dt="2023-01-18T19:05:47.874" v="632" actId="14100"/>
          <ac:spMkLst>
            <pc:docMk/>
            <pc:sldMk cId="3537927398" sldId="417"/>
            <ac:spMk id="8" creationId="{900EF37B-18B8-AB2B-09E0-B9003D082591}"/>
          </ac:spMkLst>
        </pc:spChg>
      </pc:sldChg>
      <pc:sldChg chg="delSp modSp add replId">
        <pc:chgData name="Jie Li" userId="S::jl3137@soe.rutgers.edu::5993edc5-a94f-4bde-98a2-103082098b9c" providerId="AD" clId="Web-{8464933E-4C18-3D2B-E0C8-F7A6D6189033}" dt="2023-01-18T18:52:07.025" v="598" actId="20577"/>
        <pc:sldMkLst>
          <pc:docMk/>
          <pc:sldMk cId="4108640591" sldId="418"/>
        </pc:sldMkLst>
        <pc:spChg chg="mod">
          <ac:chgData name="Jie Li" userId="S::jl3137@soe.rutgers.edu::5993edc5-a94f-4bde-98a2-103082098b9c" providerId="AD" clId="Web-{8464933E-4C18-3D2B-E0C8-F7A6D6189033}" dt="2023-01-18T18:35:01.249" v="564" actId="20577"/>
          <ac:spMkLst>
            <pc:docMk/>
            <pc:sldMk cId="4108640591" sldId="418"/>
            <ac:spMk id="2" creationId="{4C677BA2-EF65-C8F3-E0F6-2EFB404628F2}"/>
          </ac:spMkLst>
        </pc:spChg>
        <pc:spChg chg="mod">
          <ac:chgData name="Jie Li" userId="S::jl3137@soe.rutgers.edu::5993edc5-a94f-4bde-98a2-103082098b9c" providerId="AD" clId="Web-{8464933E-4C18-3D2B-E0C8-F7A6D6189033}" dt="2023-01-18T18:52:07.025" v="598" actId="20577"/>
          <ac:spMkLst>
            <pc:docMk/>
            <pc:sldMk cId="4108640591" sldId="418"/>
            <ac:spMk id="3" creationId="{4A627FC6-00AC-071E-AA2D-7FF70C1258BA}"/>
          </ac:spMkLst>
        </pc:spChg>
        <pc:spChg chg="del mod">
          <ac:chgData name="Jie Li" userId="S::jl3137@soe.rutgers.edu::5993edc5-a94f-4bde-98a2-103082098b9c" providerId="AD" clId="Web-{8464933E-4C18-3D2B-E0C8-F7A6D6189033}" dt="2023-01-18T18:34:35.733" v="559"/>
          <ac:spMkLst>
            <pc:docMk/>
            <pc:sldMk cId="4108640591" sldId="418"/>
            <ac:spMk id="4" creationId="{ED9F5A97-D905-92D7-47EC-BB1ACE2EC1FD}"/>
          </ac:spMkLst>
        </pc:spChg>
      </pc:sldChg>
      <pc:sldChg chg="add replId">
        <pc:chgData name="Jie Li" userId="S::jl3137@soe.rutgers.edu::5993edc5-a94f-4bde-98a2-103082098b9c" providerId="AD" clId="Web-{8464933E-4C18-3D2B-E0C8-F7A6D6189033}" dt="2023-01-18T18:56:52.689" v="604"/>
        <pc:sldMkLst>
          <pc:docMk/>
          <pc:sldMk cId="2466451808" sldId="419"/>
        </pc:sldMkLst>
      </pc:sldChg>
    </pc:docChg>
  </pc:docChgLst>
  <pc:docChgLst>
    <pc:chgData name="Jie Li" userId="S::jl3137@soe.rutgers.edu::5993edc5-a94f-4bde-98a2-103082098b9c" providerId="AD" clId="Web-{ECEB11DD-F224-2C4B-80BC-ABD91726B25A}"/>
    <pc:docChg chg="modSld">
      <pc:chgData name="Jie Li" userId="S::jl3137@soe.rutgers.edu::5993edc5-a94f-4bde-98a2-103082098b9c" providerId="AD" clId="Web-{ECEB11DD-F224-2C4B-80BC-ABD91726B25A}" dt="2023-01-18T04:03:37.431" v="117" actId="20577"/>
      <pc:docMkLst>
        <pc:docMk/>
      </pc:docMkLst>
      <pc:sldChg chg="modSp">
        <pc:chgData name="Jie Li" userId="S::jl3137@soe.rutgers.edu::5993edc5-a94f-4bde-98a2-103082098b9c" providerId="AD" clId="Web-{ECEB11DD-F224-2C4B-80BC-ABD91726B25A}" dt="2023-01-18T04:03:37.431" v="117" actId="20577"/>
        <pc:sldMkLst>
          <pc:docMk/>
          <pc:sldMk cId="2910096963" sldId="413"/>
        </pc:sldMkLst>
        <pc:spChg chg="mod">
          <ac:chgData name="Jie Li" userId="S::jl3137@soe.rutgers.edu::5993edc5-a94f-4bde-98a2-103082098b9c" providerId="AD" clId="Web-{ECEB11DD-F224-2C4B-80BC-ABD91726B25A}" dt="2023-01-18T03:53:22.821" v="30" actId="20577"/>
          <ac:spMkLst>
            <pc:docMk/>
            <pc:sldMk cId="2910096963" sldId="413"/>
            <ac:spMk id="3" creationId="{75FEBE5A-B916-174D-991D-ED34125B3CD1}"/>
          </ac:spMkLst>
        </pc:spChg>
        <pc:spChg chg="mod">
          <ac:chgData name="Jie Li" userId="S::jl3137@soe.rutgers.edu::5993edc5-a94f-4bde-98a2-103082098b9c" providerId="AD" clId="Web-{ECEB11DD-F224-2C4B-80BC-ABD91726B25A}" dt="2023-01-18T04:03:37.431" v="117" actId="20577"/>
          <ac:spMkLst>
            <pc:docMk/>
            <pc:sldMk cId="2910096963" sldId="413"/>
            <ac:spMk id="4" creationId="{2F25D3BB-ECA2-ED4D-93A8-E4EFDD7A9B63}"/>
          </ac:spMkLst>
        </pc:spChg>
      </pc:sldChg>
    </pc:docChg>
  </pc:docChgLst>
  <pc:docChgLst>
    <pc:chgData name="Jie Li" userId="S::jl3137@soe.rutgers.edu::5993edc5-a94f-4bde-98a2-103082098b9c" providerId="AD" clId="Web-{0E2CBC63-B567-0B37-F775-68E18D6611D5}"/>
    <pc:docChg chg="addSld delSld modSld sldOrd">
      <pc:chgData name="Jie Li" userId="S::jl3137@soe.rutgers.edu::5993edc5-a94f-4bde-98a2-103082098b9c" providerId="AD" clId="Web-{0E2CBC63-B567-0B37-F775-68E18D6611D5}" dt="2023-01-27T23:00:55.471" v="1673"/>
      <pc:docMkLst>
        <pc:docMk/>
      </pc:docMkLst>
      <pc:sldChg chg="modSp ord">
        <pc:chgData name="Jie Li" userId="S::jl3137@soe.rutgers.edu::5993edc5-a94f-4bde-98a2-103082098b9c" providerId="AD" clId="Web-{0E2CBC63-B567-0B37-F775-68E18D6611D5}" dt="2023-01-27T18:52:38.284" v="1193"/>
        <pc:sldMkLst>
          <pc:docMk/>
          <pc:sldMk cId="0" sldId="266"/>
        </pc:sldMkLst>
        <pc:spChg chg="mod">
          <ac:chgData name="Jie Li" userId="S::jl3137@soe.rutgers.edu::5993edc5-a94f-4bde-98a2-103082098b9c" providerId="AD" clId="Web-{0E2CBC63-B567-0B37-F775-68E18D6611D5}" dt="2023-01-27T16:24:43.130" v="62" actId="20577"/>
          <ac:spMkLst>
            <pc:docMk/>
            <pc:sldMk cId="0" sldId="266"/>
            <ac:spMk id="8194" creationId="{00000000-0000-0000-0000-000000000000}"/>
          </ac:spMkLst>
        </pc:spChg>
      </pc:sldChg>
      <pc:sldChg chg="del">
        <pc:chgData name="Jie Li" userId="S::jl3137@soe.rutgers.edu::5993edc5-a94f-4bde-98a2-103082098b9c" providerId="AD" clId="Web-{0E2CBC63-B567-0B37-F775-68E18D6611D5}" dt="2023-01-27T16:06:13.971" v="22"/>
        <pc:sldMkLst>
          <pc:docMk/>
          <pc:sldMk cId="0" sldId="275"/>
        </pc:sldMkLst>
      </pc:sldChg>
      <pc:sldChg chg="del">
        <pc:chgData name="Jie Li" userId="S::jl3137@soe.rutgers.edu::5993edc5-a94f-4bde-98a2-103082098b9c" providerId="AD" clId="Web-{0E2CBC63-B567-0B37-F775-68E18D6611D5}" dt="2023-01-27T16:06:13.971" v="21"/>
        <pc:sldMkLst>
          <pc:docMk/>
          <pc:sldMk cId="0" sldId="297"/>
        </pc:sldMkLst>
      </pc:sldChg>
      <pc:sldChg chg="del">
        <pc:chgData name="Jie Li" userId="S::jl3137@soe.rutgers.edu::5993edc5-a94f-4bde-98a2-103082098b9c" providerId="AD" clId="Web-{0E2CBC63-B567-0B37-F775-68E18D6611D5}" dt="2023-01-27T16:06:13.955" v="16"/>
        <pc:sldMkLst>
          <pc:docMk/>
          <pc:sldMk cId="0" sldId="298"/>
        </pc:sldMkLst>
      </pc:sldChg>
      <pc:sldChg chg="del">
        <pc:chgData name="Jie Li" userId="S::jl3137@soe.rutgers.edu::5993edc5-a94f-4bde-98a2-103082098b9c" providerId="AD" clId="Web-{0E2CBC63-B567-0B37-F775-68E18D6611D5}" dt="2023-01-27T16:06:13.940" v="15"/>
        <pc:sldMkLst>
          <pc:docMk/>
          <pc:sldMk cId="0" sldId="301"/>
        </pc:sldMkLst>
      </pc:sldChg>
      <pc:sldChg chg="del">
        <pc:chgData name="Jie Li" userId="S::jl3137@soe.rutgers.edu::5993edc5-a94f-4bde-98a2-103082098b9c" providerId="AD" clId="Web-{0E2CBC63-B567-0B37-F775-68E18D6611D5}" dt="2023-01-27T16:06:13.955" v="17"/>
        <pc:sldMkLst>
          <pc:docMk/>
          <pc:sldMk cId="0" sldId="327"/>
        </pc:sldMkLst>
      </pc:sldChg>
      <pc:sldChg chg="del">
        <pc:chgData name="Jie Li" userId="S::jl3137@soe.rutgers.edu::5993edc5-a94f-4bde-98a2-103082098b9c" providerId="AD" clId="Web-{0E2CBC63-B567-0B37-F775-68E18D6611D5}" dt="2023-01-27T16:05:57.751" v="9"/>
        <pc:sldMkLst>
          <pc:docMk/>
          <pc:sldMk cId="0" sldId="339"/>
        </pc:sldMkLst>
      </pc:sldChg>
      <pc:sldChg chg="del">
        <pc:chgData name="Jie Li" userId="S::jl3137@soe.rutgers.edu::5993edc5-a94f-4bde-98a2-103082098b9c" providerId="AD" clId="Web-{0E2CBC63-B567-0B37-F775-68E18D6611D5}" dt="2023-01-27T16:05:57.720" v="3"/>
        <pc:sldMkLst>
          <pc:docMk/>
          <pc:sldMk cId="0" sldId="345"/>
        </pc:sldMkLst>
      </pc:sldChg>
      <pc:sldChg chg="del">
        <pc:chgData name="Jie Li" userId="S::jl3137@soe.rutgers.edu::5993edc5-a94f-4bde-98a2-103082098b9c" providerId="AD" clId="Web-{0E2CBC63-B567-0B37-F775-68E18D6611D5}" dt="2023-01-27T16:05:57.751" v="10"/>
        <pc:sldMkLst>
          <pc:docMk/>
          <pc:sldMk cId="0" sldId="346"/>
        </pc:sldMkLst>
      </pc:sldChg>
      <pc:sldChg chg="del">
        <pc:chgData name="Jie Li" userId="S::jl3137@soe.rutgers.edu::5993edc5-a94f-4bde-98a2-103082098b9c" providerId="AD" clId="Web-{0E2CBC63-B567-0B37-F775-68E18D6611D5}" dt="2023-01-27T16:06:13.955" v="18"/>
        <pc:sldMkLst>
          <pc:docMk/>
          <pc:sldMk cId="0" sldId="353"/>
        </pc:sldMkLst>
      </pc:sldChg>
      <pc:sldChg chg="del">
        <pc:chgData name="Jie Li" userId="S::jl3137@soe.rutgers.edu::5993edc5-a94f-4bde-98a2-103082098b9c" providerId="AD" clId="Web-{0E2CBC63-B567-0B37-F775-68E18D6611D5}" dt="2023-01-27T16:06:13.971" v="20"/>
        <pc:sldMkLst>
          <pc:docMk/>
          <pc:sldMk cId="0" sldId="355"/>
        </pc:sldMkLst>
      </pc:sldChg>
      <pc:sldChg chg="del">
        <pc:chgData name="Jie Li" userId="S::jl3137@soe.rutgers.edu::5993edc5-a94f-4bde-98a2-103082098b9c" providerId="AD" clId="Web-{0E2CBC63-B567-0B37-F775-68E18D6611D5}" dt="2023-01-27T16:05:57.751" v="8"/>
        <pc:sldMkLst>
          <pc:docMk/>
          <pc:sldMk cId="0" sldId="360"/>
        </pc:sldMkLst>
      </pc:sldChg>
      <pc:sldChg chg="del">
        <pc:chgData name="Jie Li" userId="S::jl3137@soe.rutgers.edu::5993edc5-a94f-4bde-98a2-103082098b9c" providerId="AD" clId="Web-{0E2CBC63-B567-0B37-F775-68E18D6611D5}" dt="2023-01-27T16:05:57.736" v="5"/>
        <pc:sldMkLst>
          <pc:docMk/>
          <pc:sldMk cId="0" sldId="364"/>
        </pc:sldMkLst>
      </pc:sldChg>
      <pc:sldChg chg="del">
        <pc:chgData name="Jie Li" userId="S::jl3137@soe.rutgers.edu::5993edc5-a94f-4bde-98a2-103082098b9c" providerId="AD" clId="Web-{0E2CBC63-B567-0B37-F775-68E18D6611D5}" dt="2023-01-27T16:05:57.720" v="4"/>
        <pc:sldMkLst>
          <pc:docMk/>
          <pc:sldMk cId="0" sldId="366"/>
        </pc:sldMkLst>
      </pc:sldChg>
      <pc:sldChg chg="del">
        <pc:chgData name="Jie Li" userId="S::jl3137@soe.rutgers.edu::5993edc5-a94f-4bde-98a2-103082098b9c" providerId="AD" clId="Web-{0E2CBC63-B567-0B37-F775-68E18D6611D5}" dt="2023-01-27T16:06:13.987" v="23"/>
        <pc:sldMkLst>
          <pc:docMk/>
          <pc:sldMk cId="0" sldId="367"/>
        </pc:sldMkLst>
      </pc:sldChg>
      <pc:sldChg chg="del">
        <pc:chgData name="Jie Li" userId="S::jl3137@soe.rutgers.edu::5993edc5-a94f-4bde-98a2-103082098b9c" providerId="AD" clId="Web-{0E2CBC63-B567-0B37-F775-68E18D6611D5}" dt="2023-01-27T16:06:13.987" v="24"/>
        <pc:sldMkLst>
          <pc:docMk/>
          <pc:sldMk cId="2528963220" sldId="382"/>
        </pc:sldMkLst>
      </pc:sldChg>
      <pc:sldChg chg="del">
        <pc:chgData name="Jie Li" userId="S::jl3137@soe.rutgers.edu::5993edc5-a94f-4bde-98a2-103082098b9c" providerId="AD" clId="Web-{0E2CBC63-B567-0B37-F775-68E18D6611D5}" dt="2023-01-27T16:06:13.940" v="14"/>
        <pc:sldMkLst>
          <pc:docMk/>
          <pc:sldMk cId="79755069" sldId="384"/>
        </pc:sldMkLst>
      </pc:sldChg>
      <pc:sldChg chg="del">
        <pc:chgData name="Jie Li" userId="S::jl3137@soe.rutgers.edu::5993edc5-a94f-4bde-98a2-103082098b9c" providerId="AD" clId="Web-{0E2CBC63-B567-0B37-F775-68E18D6611D5}" dt="2023-01-27T16:06:13.924" v="13"/>
        <pc:sldMkLst>
          <pc:docMk/>
          <pc:sldMk cId="546629193" sldId="385"/>
        </pc:sldMkLst>
      </pc:sldChg>
      <pc:sldChg chg="del">
        <pc:chgData name="Jie Li" userId="S::jl3137@soe.rutgers.edu::5993edc5-a94f-4bde-98a2-103082098b9c" providerId="AD" clId="Web-{0E2CBC63-B567-0B37-F775-68E18D6611D5}" dt="2023-01-27T16:06:13.924" v="12"/>
        <pc:sldMkLst>
          <pc:docMk/>
          <pc:sldMk cId="98381348" sldId="386"/>
        </pc:sldMkLst>
      </pc:sldChg>
      <pc:sldChg chg="del">
        <pc:chgData name="Jie Li" userId="S::jl3137@soe.rutgers.edu::5993edc5-a94f-4bde-98a2-103082098b9c" providerId="AD" clId="Web-{0E2CBC63-B567-0B37-F775-68E18D6611D5}" dt="2023-01-27T16:05:57.736" v="7"/>
        <pc:sldMkLst>
          <pc:docMk/>
          <pc:sldMk cId="0" sldId="391"/>
        </pc:sldMkLst>
      </pc:sldChg>
      <pc:sldChg chg="del">
        <pc:chgData name="Jie Li" userId="S::jl3137@soe.rutgers.edu::5993edc5-a94f-4bde-98a2-103082098b9c" providerId="AD" clId="Web-{0E2CBC63-B567-0B37-F775-68E18D6611D5}" dt="2023-01-27T16:05:57.736" v="6"/>
        <pc:sldMkLst>
          <pc:docMk/>
          <pc:sldMk cId="3358232769" sldId="393"/>
        </pc:sldMkLst>
      </pc:sldChg>
      <pc:sldChg chg="del">
        <pc:chgData name="Jie Li" userId="S::jl3137@soe.rutgers.edu::5993edc5-a94f-4bde-98a2-103082098b9c" providerId="AD" clId="Web-{0E2CBC63-B567-0B37-F775-68E18D6611D5}" dt="2023-01-27T16:05:57.720" v="2"/>
        <pc:sldMkLst>
          <pc:docMk/>
          <pc:sldMk cId="1136315591" sldId="395"/>
        </pc:sldMkLst>
      </pc:sldChg>
      <pc:sldChg chg="del">
        <pc:chgData name="Jie Li" userId="S::jl3137@soe.rutgers.edu::5993edc5-a94f-4bde-98a2-103082098b9c" providerId="AD" clId="Web-{0E2CBC63-B567-0B37-F775-68E18D6611D5}" dt="2023-01-27T16:05:57.720" v="1"/>
        <pc:sldMkLst>
          <pc:docMk/>
          <pc:sldMk cId="3132573149" sldId="396"/>
        </pc:sldMkLst>
      </pc:sldChg>
      <pc:sldChg chg="del">
        <pc:chgData name="Jie Li" userId="S::jl3137@soe.rutgers.edu::5993edc5-a94f-4bde-98a2-103082098b9c" providerId="AD" clId="Web-{0E2CBC63-B567-0B37-F775-68E18D6611D5}" dt="2023-01-27T16:05:57.720" v="0"/>
        <pc:sldMkLst>
          <pc:docMk/>
          <pc:sldMk cId="1424701965" sldId="397"/>
        </pc:sldMkLst>
      </pc:sldChg>
      <pc:sldChg chg="del">
        <pc:chgData name="Jie Li" userId="S::jl3137@soe.rutgers.edu::5993edc5-a94f-4bde-98a2-103082098b9c" providerId="AD" clId="Web-{0E2CBC63-B567-0B37-F775-68E18D6611D5}" dt="2023-01-27T16:06:14.049" v="32"/>
        <pc:sldMkLst>
          <pc:docMk/>
          <pc:sldMk cId="2226098576" sldId="399"/>
        </pc:sldMkLst>
      </pc:sldChg>
      <pc:sldChg chg="del">
        <pc:chgData name="Jie Li" userId="S::jl3137@soe.rutgers.edu::5993edc5-a94f-4bde-98a2-103082098b9c" providerId="AD" clId="Web-{0E2CBC63-B567-0B37-F775-68E18D6611D5}" dt="2023-01-27T16:06:14.018" v="29"/>
        <pc:sldMkLst>
          <pc:docMk/>
          <pc:sldMk cId="2671846829" sldId="401"/>
        </pc:sldMkLst>
      </pc:sldChg>
      <pc:sldChg chg="del">
        <pc:chgData name="Jie Li" userId="S::jl3137@soe.rutgers.edu::5993edc5-a94f-4bde-98a2-103082098b9c" providerId="AD" clId="Web-{0E2CBC63-B567-0B37-F775-68E18D6611D5}" dt="2023-01-27T16:06:14.002" v="28"/>
        <pc:sldMkLst>
          <pc:docMk/>
          <pc:sldMk cId="2875517886" sldId="402"/>
        </pc:sldMkLst>
      </pc:sldChg>
      <pc:sldChg chg="del">
        <pc:chgData name="Jie Li" userId="S::jl3137@soe.rutgers.edu::5993edc5-a94f-4bde-98a2-103082098b9c" providerId="AD" clId="Web-{0E2CBC63-B567-0B37-F775-68E18D6611D5}" dt="2023-01-27T16:06:14.002" v="27"/>
        <pc:sldMkLst>
          <pc:docMk/>
          <pc:sldMk cId="1448111958" sldId="403"/>
        </pc:sldMkLst>
      </pc:sldChg>
      <pc:sldChg chg="del">
        <pc:chgData name="Jie Li" userId="S::jl3137@soe.rutgers.edu::5993edc5-a94f-4bde-98a2-103082098b9c" providerId="AD" clId="Web-{0E2CBC63-B567-0B37-F775-68E18D6611D5}" dt="2023-01-27T16:06:14.002" v="26"/>
        <pc:sldMkLst>
          <pc:docMk/>
          <pc:sldMk cId="3339984296" sldId="404"/>
        </pc:sldMkLst>
      </pc:sldChg>
      <pc:sldChg chg="del">
        <pc:chgData name="Jie Li" userId="S::jl3137@soe.rutgers.edu::5993edc5-a94f-4bde-98a2-103082098b9c" providerId="AD" clId="Web-{0E2CBC63-B567-0B37-F775-68E18D6611D5}" dt="2023-01-27T16:06:13.987" v="25"/>
        <pc:sldMkLst>
          <pc:docMk/>
          <pc:sldMk cId="4043418352" sldId="405"/>
        </pc:sldMkLst>
      </pc:sldChg>
      <pc:sldChg chg="del">
        <pc:chgData name="Jie Li" userId="S::jl3137@soe.rutgers.edu::5993edc5-a94f-4bde-98a2-103082098b9c" providerId="AD" clId="Web-{0E2CBC63-B567-0B37-F775-68E18D6611D5}" dt="2023-01-27T16:06:14.049" v="33"/>
        <pc:sldMkLst>
          <pc:docMk/>
          <pc:sldMk cId="4286039781" sldId="406"/>
        </pc:sldMkLst>
      </pc:sldChg>
      <pc:sldChg chg="del">
        <pc:chgData name="Jie Li" userId="S::jl3137@soe.rutgers.edu::5993edc5-a94f-4bde-98a2-103082098b9c" providerId="AD" clId="Web-{0E2CBC63-B567-0B37-F775-68E18D6611D5}" dt="2023-01-27T16:06:13.955" v="19"/>
        <pc:sldMkLst>
          <pc:docMk/>
          <pc:sldMk cId="1553530850" sldId="407"/>
        </pc:sldMkLst>
      </pc:sldChg>
      <pc:sldChg chg="del">
        <pc:chgData name="Jie Li" userId="S::jl3137@soe.rutgers.edu::5993edc5-a94f-4bde-98a2-103082098b9c" providerId="AD" clId="Web-{0E2CBC63-B567-0B37-F775-68E18D6611D5}" dt="2023-01-27T16:06:14.034" v="31"/>
        <pc:sldMkLst>
          <pc:docMk/>
          <pc:sldMk cId="3850019370" sldId="411"/>
        </pc:sldMkLst>
      </pc:sldChg>
      <pc:sldChg chg="del">
        <pc:chgData name="Jie Li" userId="S::jl3137@soe.rutgers.edu::5993edc5-a94f-4bde-98a2-103082098b9c" providerId="AD" clId="Web-{0E2CBC63-B567-0B37-F775-68E18D6611D5}" dt="2023-01-27T16:06:14.034" v="30"/>
        <pc:sldMkLst>
          <pc:docMk/>
          <pc:sldMk cId="2807044548" sldId="412"/>
        </pc:sldMkLst>
      </pc:sldChg>
      <pc:sldChg chg="del">
        <pc:chgData name="Jie Li" userId="S::jl3137@soe.rutgers.edu::5993edc5-a94f-4bde-98a2-103082098b9c" providerId="AD" clId="Web-{0E2CBC63-B567-0B37-F775-68E18D6611D5}" dt="2023-01-27T16:05:57.751" v="11"/>
        <pc:sldMkLst>
          <pc:docMk/>
          <pc:sldMk cId="1689328425" sldId="414"/>
        </pc:sldMkLst>
      </pc:sldChg>
      <pc:sldChg chg="ord">
        <pc:chgData name="Jie Li" userId="S::jl3137@soe.rutgers.edu::5993edc5-a94f-4bde-98a2-103082098b9c" providerId="AD" clId="Web-{0E2CBC63-B567-0B37-F775-68E18D6611D5}" dt="2023-01-27T18:52:55.909" v="1194"/>
        <pc:sldMkLst>
          <pc:docMk/>
          <pc:sldMk cId="786210950" sldId="416"/>
        </pc:sldMkLst>
      </pc:sldChg>
      <pc:sldChg chg="addSp delSp modSp del">
        <pc:chgData name="Jie Li" userId="S::jl3137@soe.rutgers.edu::5993edc5-a94f-4bde-98a2-103082098b9c" providerId="AD" clId="Web-{0E2CBC63-B567-0B37-F775-68E18D6611D5}" dt="2023-01-27T16:50:58.931" v="282"/>
        <pc:sldMkLst>
          <pc:docMk/>
          <pc:sldMk cId="3537927398" sldId="417"/>
        </pc:sldMkLst>
        <pc:spChg chg="add del mod">
          <ac:chgData name="Jie Li" userId="S::jl3137@soe.rutgers.edu::5993edc5-a94f-4bde-98a2-103082098b9c" providerId="AD" clId="Web-{0E2CBC63-B567-0B37-F775-68E18D6611D5}" dt="2023-01-27T16:38:15.032" v="78"/>
          <ac:spMkLst>
            <pc:docMk/>
            <pc:sldMk cId="3537927398" sldId="417"/>
            <ac:spMk id="4" creationId="{8E899177-8C62-F5FC-29B7-249C90B382AF}"/>
          </ac:spMkLst>
        </pc:spChg>
        <pc:spChg chg="mod">
          <ac:chgData name="Jie Li" userId="S::jl3137@soe.rutgers.edu::5993edc5-a94f-4bde-98a2-103082098b9c" providerId="AD" clId="Web-{0E2CBC63-B567-0B37-F775-68E18D6611D5}" dt="2023-01-27T16:38:40.268" v="80" actId="1076"/>
          <ac:spMkLst>
            <pc:docMk/>
            <pc:sldMk cId="3537927398" sldId="417"/>
            <ac:spMk id="6" creationId="{6EA5A556-015C-03CB-0ACF-389AA50A7A9C}"/>
          </ac:spMkLst>
        </pc:spChg>
        <pc:spChg chg="add del">
          <ac:chgData name="Jie Li" userId="S::jl3137@soe.rutgers.edu::5993edc5-a94f-4bde-98a2-103082098b9c" providerId="AD" clId="Web-{0E2CBC63-B567-0B37-F775-68E18D6611D5}" dt="2023-01-27T16:38:09.532" v="75"/>
          <ac:spMkLst>
            <pc:docMk/>
            <pc:sldMk cId="3537927398" sldId="417"/>
            <ac:spMk id="7" creationId="{3244E64F-A9C1-ABDD-E4FE-13A646834106}"/>
          </ac:spMkLst>
        </pc:spChg>
        <pc:graphicFrameChg chg="add mod modGraphic">
          <ac:chgData name="Jie Li" userId="S::jl3137@soe.rutgers.edu::5993edc5-a94f-4bde-98a2-103082098b9c" providerId="AD" clId="Web-{0E2CBC63-B567-0B37-F775-68E18D6611D5}" dt="2023-01-27T16:38:40.284" v="81" actId="1076"/>
          <ac:graphicFrameMkLst>
            <pc:docMk/>
            <pc:sldMk cId="3537927398" sldId="417"/>
            <ac:graphicFrameMk id="3" creationId="{9E23C737-635E-2153-258E-0CC53D3AC5BC}"/>
          </ac:graphicFrameMkLst>
        </pc:graphicFrameChg>
      </pc:sldChg>
      <pc:sldChg chg="modSp add del">
        <pc:chgData name="Jie Li" userId="S::jl3137@soe.rutgers.edu::5993edc5-a94f-4bde-98a2-103082098b9c" providerId="AD" clId="Web-{0E2CBC63-B567-0B37-F775-68E18D6611D5}" dt="2023-01-27T18:14:16.569" v="732"/>
        <pc:sldMkLst>
          <pc:docMk/>
          <pc:sldMk cId="2466451808" sldId="419"/>
        </pc:sldMkLst>
        <pc:spChg chg="mod">
          <ac:chgData name="Jie Li" userId="S::jl3137@soe.rutgers.edu::5993edc5-a94f-4bde-98a2-103082098b9c" providerId="AD" clId="Web-{0E2CBC63-B567-0B37-F775-68E18D6611D5}" dt="2023-01-27T17:17:58.533" v="551" actId="20577"/>
          <ac:spMkLst>
            <pc:docMk/>
            <pc:sldMk cId="2466451808" sldId="419"/>
            <ac:spMk id="4" creationId="{2F25D3BB-ECA2-ED4D-93A8-E4EFDD7A9B63}"/>
          </ac:spMkLst>
        </pc:spChg>
      </pc:sldChg>
      <pc:sldChg chg="modSp">
        <pc:chgData name="Jie Li" userId="S::jl3137@soe.rutgers.edu::5993edc5-a94f-4bde-98a2-103082098b9c" providerId="AD" clId="Web-{0E2CBC63-B567-0B37-F775-68E18D6611D5}" dt="2023-01-27T17:10:13.093" v="487" actId="1076"/>
        <pc:sldMkLst>
          <pc:docMk/>
          <pc:sldMk cId="3156547455" sldId="420"/>
        </pc:sldMkLst>
        <pc:spChg chg="mod">
          <ac:chgData name="Jie Li" userId="S::jl3137@soe.rutgers.edu::5993edc5-a94f-4bde-98a2-103082098b9c" providerId="AD" clId="Web-{0E2CBC63-B567-0B37-F775-68E18D6611D5}" dt="2023-01-27T17:10:13.093" v="487" actId="1076"/>
          <ac:spMkLst>
            <pc:docMk/>
            <pc:sldMk cId="3156547455" sldId="420"/>
            <ac:spMk id="3" creationId="{4A627FC6-00AC-071E-AA2D-7FF70C1258BA}"/>
          </ac:spMkLst>
        </pc:spChg>
      </pc:sldChg>
      <pc:sldChg chg="modSp">
        <pc:chgData name="Jie Li" userId="S::jl3137@soe.rutgers.edu::5993edc5-a94f-4bde-98a2-103082098b9c" providerId="AD" clId="Web-{0E2CBC63-B567-0B37-F775-68E18D6611D5}" dt="2023-01-27T22:56:07.807" v="1587" actId="20577"/>
        <pc:sldMkLst>
          <pc:docMk/>
          <pc:sldMk cId="3110659067" sldId="421"/>
        </pc:sldMkLst>
        <pc:spChg chg="mod">
          <ac:chgData name="Jie Li" userId="S::jl3137@soe.rutgers.edu::5993edc5-a94f-4bde-98a2-103082098b9c" providerId="AD" clId="Web-{0E2CBC63-B567-0B37-F775-68E18D6611D5}" dt="2023-01-27T22:55:31.275" v="1585" actId="20577"/>
          <ac:spMkLst>
            <pc:docMk/>
            <pc:sldMk cId="3110659067" sldId="421"/>
            <ac:spMk id="7" creationId="{3244E64F-A9C1-ABDD-E4FE-13A646834106}"/>
          </ac:spMkLst>
        </pc:spChg>
        <pc:spChg chg="mod">
          <ac:chgData name="Jie Li" userId="S::jl3137@soe.rutgers.edu::5993edc5-a94f-4bde-98a2-103082098b9c" providerId="AD" clId="Web-{0E2CBC63-B567-0B37-F775-68E18D6611D5}" dt="2023-01-27T22:56:07.807" v="1587" actId="20577"/>
          <ac:spMkLst>
            <pc:docMk/>
            <pc:sldMk cId="3110659067" sldId="421"/>
            <ac:spMk id="8" creationId="{900EF37B-18B8-AB2B-09E0-B9003D082591}"/>
          </ac:spMkLst>
        </pc:spChg>
      </pc:sldChg>
      <pc:sldChg chg="addSp delSp modSp new">
        <pc:chgData name="Jie Li" userId="S::jl3137@soe.rutgers.edu::5993edc5-a94f-4bde-98a2-103082098b9c" providerId="AD" clId="Web-{0E2CBC63-B567-0B37-F775-68E18D6611D5}" dt="2023-01-27T16:49:59.067" v="281" actId="20577"/>
        <pc:sldMkLst>
          <pc:docMk/>
          <pc:sldMk cId="3593596864" sldId="422"/>
        </pc:sldMkLst>
        <pc:spChg chg="mod">
          <ac:chgData name="Jie Li" userId="S::jl3137@soe.rutgers.edu::5993edc5-a94f-4bde-98a2-103082098b9c" providerId="AD" clId="Web-{0E2CBC63-B567-0B37-F775-68E18D6611D5}" dt="2023-01-27T16:44:49.561" v="143" actId="20577"/>
          <ac:spMkLst>
            <pc:docMk/>
            <pc:sldMk cId="3593596864" sldId="422"/>
            <ac:spMk id="2" creationId="{F3751EEC-F1D8-B66B-17AA-847756A3F990}"/>
          </ac:spMkLst>
        </pc:spChg>
        <pc:spChg chg="del mod">
          <ac:chgData name="Jie Li" userId="S::jl3137@soe.rutgers.edu::5993edc5-a94f-4bde-98a2-103082098b9c" providerId="AD" clId="Web-{0E2CBC63-B567-0B37-F775-68E18D6611D5}" dt="2023-01-27T16:41:31.421" v="84"/>
          <ac:spMkLst>
            <pc:docMk/>
            <pc:sldMk cId="3593596864" sldId="422"/>
            <ac:spMk id="3" creationId="{9DB8B58D-CF41-0C31-22A7-F1C757785FC0}"/>
          </ac:spMkLst>
        </pc:spChg>
        <pc:spChg chg="add mod">
          <ac:chgData name="Jie Li" userId="S::jl3137@soe.rutgers.edu::5993edc5-a94f-4bde-98a2-103082098b9c" providerId="AD" clId="Web-{0E2CBC63-B567-0B37-F775-68E18D6611D5}" dt="2023-01-27T16:42:51.740" v="94" actId="1076"/>
          <ac:spMkLst>
            <pc:docMk/>
            <pc:sldMk cId="3593596864" sldId="422"/>
            <ac:spMk id="8" creationId="{E6535B90-72D2-3A72-A301-6DBB952D1FA2}"/>
          </ac:spMkLst>
        </pc:spChg>
        <pc:spChg chg="add mod">
          <ac:chgData name="Jie Li" userId="S::jl3137@soe.rutgers.edu::5993edc5-a94f-4bde-98a2-103082098b9c" providerId="AD" clId="Web-{0E2CBC63-B567-0B37-F775-68E18D6611D5}" dt="2023-01-27T16:49:59.067" v="281" actId="20577"/>
          <ac:spMkLst>
            <pc:docMk/>
            <pc:sldMk cId="3593596864" sldId="422"/>
            <ac:spMk id="9" creationId="{4BCAE028-719A-0D22-84F1-2E4962FB9242}"/>
          </ac:spMkLst>
        </pc:spChg>
        <pc:graphicFrameChg chg="add mod modGraphic">
          <ac:chgData name="Jie Li" userId="S::jl3137@soe.rutgers.edu::5993edc5-a94f-4bde-98a2-103082098b9c" providerId="AD" clId="Web-{0E2CBC63-B567-0B37-F775-68E18D6611D5}" dt="2023-01-27T16:43:41.525" v="127"/>
          <ac:graphicFrameMkLst>
            <pc:docMk/>
            <pc:sldMk cId="3593596864" sldId="422"/>
            <ac:graphicFrameMk id="5" creationId="{0D751E13-FCE6-37F7-59BA-4DC78FAC8AD8}"/>
          </ac:graphicFrameMkLst>
        </pc:graphicFrameChg>
        <pc:graphicFrameChg chg="add mod modGraphic">
          <ac:chgData name="Jie Li" userId="S::jl3137@soe.rutgers.edu::5993edc5-a94f-4bde-98a2-103082098b9c" providerId="AD" clId="Web-{0E2CBC63-B567-0B37-F775-68E18D6611D5}" dt="2023-01-27T16:44:11.574" v="134"/>
          <ac:graphicFrameMkLst>
            <pc:docMk/>
            <pc:sldMk cId="3593596864" sldId="422"/>
            <ac:graphicFrameMk id="7" creationId="{A735178C-91E0-ABE4-F031-4A29169F02D0}"/>
          </ac:graphicFrameMkLst>
        </pc:graphicFrameChg>
      </pc:sldChg>
      <pc:sldChg chg="modSp new">
        <pc:chgData name="Jie Li" userId="S::jl3137@soe.rutgers.edu::5993edc5-a94f-4bde-98a2-103082098b9c" providerId="AD" clId="Web-{0E2CBC63-B567-0B37-F775-68E18D6611D5}" dt="2023-01-27T18:18:33.093" v="820" actId="14100"/>
        <pc:sldMkLst>
          <pc:docMk/>
          <pc:sldMk cId="1438844387" sldId="423"/>
        </pc:sldMkLst>
        <pc:spChg chg="mod">
          <ac:chgData name="Jie Li" userId="S::jl3137@soe.rutgers.edu::5993edc5-a94f-4bde-98a2-103082098b9c" providerId="AD" clId="Web-{0E2CBC63-B567-0B37-F775-68E18D6611D5}" dt="2023-01-27T17:18:12.800" v="556" actId="20577"/>
          <ac:spMkLst>
            <pc:docMk/>
            <pc:sldMk cId="1438844387" sldId="423"/>
            <ac:spMk id="2" creationId="{92607DDF-6486-6047-8025-22BF60BEA429}"/>
          </ac:spMkLst>
        </pc:spChg>
        <pc:spChg chg="mod">
          <ac:chgData name="Jie Li" userId="S::jl3137@soe.rutgers.edu::5993edc5-a94f-4bde-98a2-103082098b9c" providerId="AD" clId="Web-{0E2CBC63-B567-0B37-F775-68E18D6611D5}" dt="2023-01-27T18:18:33.093" v="820" actId="14100"/>
          <ac:spMkLst>
            <pc:docMk/>
            <pc:sldMk cId="1438844387" sldId="423"/>
            <ac:spMk id="3" creationId="{96F1BEDE-650A-F857-5851-C3F4D183B8D7}"/>
          </ac:spMkLst>
        </pc:spChg>
      </pc:sldChg>
      <pc:sldChg chg="modSp new">
        <pc:chgData name="Jie Li" userId="S::jl3137@soe.rutgers.edu::5993edc5-a94f-4bde-98a2-103082098b9c" providerId="AD" clId="Web-{0E2CBC63-B567-0B37-F775-68E18D6611D5}" dt="2023-01-27T18:53:56.427" v="1195" actId="20577"/>
        <pc:sldMkLst>
          <pc:docMk/>
          <pc:sldMk cId="448256959" sldId="424"/>
        </pc:sldMkLst>
        <pc:spChg chg="mod">
          <ac:chgData name="Jie Li" userId="S::jl3137@soe.rutgers.edu::5993edc5-a94f-4bde-98a2-103082098b9c" providerId="AD" clId="Web-{0E2CBC63-B567-0B37-F775-68E18D6611D5}" dt="2023-01-27T18:53:56.427" v="1195" actId="20577"/>
          <ac:spMkLst>
            <pc:docMk/>
            <pc:sldMk cId="448256959" sldId="424"/>
            <ac:spMk id="2" creationId="{75F3CAA4-8FB4-EA89-A27B-367363D7898B}"/>
          </ac:spMkLst>
        </pc:spChg>
        <pc:spChg chg="mod">
          <ac:chgData name="Jie Li" userId="S::jl3137@soe.rutgers.edu::5993edc5-a94f-4bde-98a2-103082098b9c" providerId="AD" clId="Web-{0E2CBC63-B567-0B37-F775-68E18D6611D5}" dt="2023-01-27T18:51:47.423" v="1192" actId="20577"/>
          <ac:spMkLst>
            <pc:docMk/>
            <pc:sldMk cId="448256959" sldId="424"/>
            <ac:spMk id="3" creationId="{4C29AEBE-4221-8E32-5C5A-D4FA62FF2BC5}"/>
          </ac:spMkLst>
        </pc:spChg>
      </pc:sldChg>
      <pc:sldChg chg="delSp add replId">
        <pc:chgData name="Jie Li" userId="S::jl3137@soe.rutgers.edu::5993edc5-a94f-4bde-98a2-103082098b9c" providerId="AD" clId="Web-{0E2CBC63-B567-0B37-F775-68E18D6611D5}" dt="2023-01-27T19:11:54.743" v="1568"/>
        <pc:sldMkLst>
          <pc:docMk/>
          <pc:sldMk cId="1196069735" sldId="425"/>
        </pc:sldMkLst>
        <pc:spChg chg="del">
          <ac:chgData name="Jie Li" userId="S::jl3137@soe.rutgers.edu::5993edc5-a94f-4bde-98a2-103082098b9c" providerId="AD" clId="Web-{0E2CBC63-B567-0B37-F775-68E18D6611D5}" dt="2023-01-27T19:11:54.743" v="1568"/>
          <ac:spMkLst>
            <pc:docMk/>
            <pc:sldMk cId="1196069735" sldId="425"/>
            <ac:spMk id="6" creationId="{6EA5A556-015C-03CB-0ACF-389AA50A7A9C}"/>
          </ac:spMkLst>
        </pc:spChg>
      </pc:sldChg>
      <pc:sldChg chg="modSp add ord replId">
        <pc:chgData name="Jie Li" userId="S::jl3137@soe.rutgers.edu::5993edc5-a94f-4bde-98a2-103082098b9c" providerId="AD" clId="Web-{0E2CBC63-B567-0B37-F775-68E18D6611D5}" dt="2023-01-27T23:00:55.471" v="1673"/>
        <pc:sldMkLst>
          <pc:docMk/>
          <pc:sldMk cId="2275677477" sldId="426"/>
        </pc:sldMkLst>
        <pc:spChg chg="mod">
          <ac:chgData name="Jie Li" userId="S::jl3137@soe.rutgers.edu::5993edc5-a94f-4bde-98a2-103082098b9c" providerId="AD" clId="Web-{0E2CBC63-B567-0B37-F775-68E18D6611D5}" dt="2023-01-27T22:59:57.375" v="1668" actId="20577"/>
          <ac:spMkLst>
            <pc:docMk/>
            <pc:sldMk cId="2275677477" sldId="426"/>
            <ac:spMk id="7" creationId="{3244E64F-A9C1-ABDD-E4FE-13A646834106}"/>
          </ac:spMkLst>
        </pc:spChg>
        <pc:spChg chg="mod">
          <ac:chgData name="Jie Li" userId="S::jl3137@soe.rutgers.edu::5993edc5-a94f-4bde-98a2-103082098b9c" providerId="AD" clId="Web-{0E2CBC63-B567-0B37-F775-68E18D6611D5}" dt="2023-01-27T23:00:34.876" v="1672" actId="20577"/>
          <ac:spMkLst>
            <pc:docMk/>
            <pc:sldMk cId="2275677477" sldId="426"/>
            <ac:spMk id="8" creationId="{900EF37B-18B8-AB2B-09E0-B9003D0825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CADFCA2-ECE9-4784-B5B4-734DC38F3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28FF4BD-C70E-44C0-9341-EC8270F4930B}" type="slidenum">
              <a:rPr lang="en-US" sz="1200" smtClean="0">
                <a:latin typeface="Times New Roman" pitchFamily="18" charset="0"/>
              </a:rPr>
              <a:pPr eaLnBrk="1" hangingPunct="1"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E977A-B410-4ADF-91C4-BA6B9EF14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3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39C71-9DAF-4EEF-B6EF-E1E59469A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52400"/>
            <a:ext cx="19621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340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7E00C-F298-4339-9F21-94E815B0B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3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FE435-2063-4448-9724-4B8B10D68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8486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B5C04-BB83-4A50-8BF8-992FDEF1F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D8E84-7C17-48F3-9156-5D7B1605F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0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A65DE-8EA3-4C05-839A-995644E45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BCB14-14ED-4B16-909D-8B82A581F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2DEDB-268D-455A-97D4-F69C1BF64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8128C-DBDD-42E0-B50A-E2EA8E1AB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64920-18FA-427B-BA7A-29A187DA6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89C40-598B-49C5-A332-3F3DDCFC9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1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4AB84-4076-4584-AAF0-D70A20460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4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6B34A-0FA4-4C35-B1D1-668F8EE66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C5F47A4-9D30-4015-9404-1FD19B25E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e.rutgers.edu/graduate-course-description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tgers.instructure.com/courses/218663/assignments/syllabu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1669-8237-4E4C-B017-8C4193367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EBE5A-B916-174D-991D-ED34125B3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Jie Li</a:t>
            </a:r>
          </a:p>
          <a:p>
            <a:r>
              <a:rPr lang="en-US" dirty="0"/>
              <a:t>Rutgers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5D3BB-ECA2-ED4D-93A8-E4EFDD7A9B63}"/>
              </a:ext>
            </a:extLst>
          </p:cNvPr>
          <p:cNvSpPr txBox="1"/>
          <p:nvPr/>
        </p:nvSpPr>
        <p:spPr>
          <a:xfrm>
            <a:off x="356010" y="5642317"/>
            <a:ext cx="859986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9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7DDF-6486-6047-8025-22BF60BE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BEDE-650A-F857-5851-C3F4D183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203960"/>
            <a:ext cx="8252460" cy="4114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dirty="0"/>
          </a:p>
          <a:p>
            <a:pPr>
              <a:spcBef>
                <a:spcPct val="0"/>
              </a:spcBef>
              <a:buFont typeface="Arial"/>
              <a:buChar char="•"/>
            </a:pPr>
            <a:r>
              <a:rPr lang="en-US" sz="2000" dirty="0"/>
              <a:t>Many slides are developed by previous professors</a:t>
            </a:r>
          </a:p>
          <a:p>
            <a:pPr>
              <a:spcBef>
                <a:spcPct val="0"/>
              </a:spcBef>
              <a:buFont typeface="Arial"/>
              <a:buChar char="•"/>
            </a:pPr>
            <a:r>
              <a:rPr lang="en-US" sz="2000" dirty="0"/>
              <a:t>Special thanks to Professor </a:t>
            </a:r>
            <a:r>
              <a:rPr lang="en-US" sz="2000" dirty="0" err="1"/>
              <a:t>Zonouz</a:t>
            </a:r>
            <a:r>
              <a:rPr lang="en-US" sz="2000" dirty="0"/>
              <a:t> and Professor Jha</a:t>
            </a:r>
            <a:endParaRPr lang="en-US" sz="2000" dirty="0">
              <a:ea typeface="+mn-lt"/>
              <a:cs typeface="+mn-lt"/>
            </a:endParaRPr>
          </a:p>
          <a:p>
            <a:pPr>
              <a:spcBef>
                <a:spcPct val="0"/>
              </a:spcBef>
              <a:buFont typeface="Arial"/>
              <a:buChar char="•"/>
            </a:pPr>
            <a:r>
              <a:rPr lang="en-US" sz="2000" dirty="0"/>
              <a:t>I will share some of lecture slides via Canvas </a:t>
            </a:r>
          </a:p>
          <a:p>
            <a:r>
              <a:rPr lang="en-US" sz="2000" dirty="0"/>
              <a:t>No slides is to be shared outside our class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884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CAA4-8FB4-EA89-A27B-367363D7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AEBE-4221-8E32-5C5A-D4FA62FF2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" y="1375410"/>
            <a:ext cx="7772400" cy="4114800"/>
          </a:xfrm>
        </p:spPr>
        <p:txBody>
          <a:bodyPr/>
          <a:lstStyle/>
          <a:p>
            <a:r>
              <a:rPr lang="en-US" sz="2000" dirty="0"/>
              <a:t>Students are encouraged to initiate special computing </a:t>
            </a:r>
            <a:r>
              <a:rPr lang="en-US" sz="2000" dirty="0" err="1"/>
              <a:t>enviornment</a:t>
            </a:r>
            <a:r>
              <a:rPr lang="en-US" sz="2000" dirty="0"/>
              <a:t> groups to serve as class "export" in one tool such as git, </a:t>
            </a:r>
            <a:r>
              <a:rPr lang="en-US" sz="2000" dirty="0" err="1"/>
              <a:t>vscode</a:t>
            </a:r>
            <a:r>
              <a:rPr lang="en-US" sz="2000" dirty="0"/>
              <a:t>, clang/</a:t>
            </a:r>
            <a:r>
              <a:rPr lang="en-US" sz="2000" dirty="0" err="1"/>
              <a:t>gcc</a:t>
            </a:r>
            <a:r>
              <a:rPr lang="en-US" sz="2000" dirty="0"/>
              <a:t> compiler, cloud </a:t>
            </a:r>
            <a:r>
              <a:rPr lang="en-US" sz="2000" dirty="0" err="1"/>
              <a:t>etc</a:t>
            </a:r>
          </a:p>
          <a:p>
            <a:r>
              <a:rPr lang="en-US" sz="2000" dirty="0"/>
              <a:t>Students are encouraged to initiate/subscribe to application domain groups to explore algorithms and </a:t>
            </a:r>
            <a:r>
              <a:rPr lang="en-US" sz="2000" dirty="0" err="1"/>
              <a:t>c++</a:t>
            </a:r>
            <a:r>
              <a:rPr lang="en-US" sz="2000" dirty="0"/>
              <a:t> application in industries. It is helpful to even just peek into open-source libraries such as </a:t>
            </a:r>
            <a:r>
              <a:rPr lang="en-US" sz="2000" b="1" i="1" dirty="0" err="1">
                <a:ea typeface="+mn-lt"/>
                <a:cs typeface="+mn-lt"/>
              </a:rPr>
              <a:t>QuantLib,Tensorflow</a:t>
            </a:r>
            <a:endParaRPr lang="en-US" sz="2000" dirty="0" err="1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2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7BA2-EF65-C8F3-E0F6-2EFB404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27FC6-00AC-071E-AA2D-7FF70C1258BA}"/>
              </a:ext>
            </a:extLst>
          </p:cNvPr>
          <p:cNvSpPr txBox="1"/>
          <p:nvPr/>
        </p:nvSpPr>
        <p:spPr>
          <a:xfrm>
            <a:off x="855784" y="5242168"/>
            <a:ext cx="841912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/>
                <a:cs typeface="Times New Roman"/>
              </a:rPr>
              <a:t>* </a:t>
            </a:r>
            <a:r>
              <a:rPr lang="en-US" dirty="0">
                <a:latin typeface="Comic Sans MS"/>
                <a:cs typeface="Times New Roman"/>
                <a:hlinkClick r:id="rId2"/>
              </a:rPr>
              <a:t>[Catalog 16:332:573 Data Structures and Algorithms](https://www.ece.rutgers.edu/graduate-course-descriptions)</a:t>
            </a:r>
            <a:endParaRPr lang="en-US" dirty="0"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F5A97-D905-92D7-47EC-BB1ACE2EC1FD}"/>
              </a:ext>
            </a:extLst>
          </p:cNvPr>
          <p:cNvSpPr txBox="1"/>
          <p:nvPr/>
        </p:nvSpPr>
        <p:spPr>
          <a:xfrm>
            <a:off x="761999" y="1547445"/>
            <a:ext cx="7940429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mic Sans MS"/>
                <a:cs typeface="Times New Roman"/>
              </a:rPr>
              <a:t>16:332:573 (S) DATA STRUCTURES AND ALGORITHM (3)</a:t>
            </a:r>
            <a:br>
              <a:rPr lang="en-US" b="1" dirty="0"/>
            </a:br>
            <a:r>
              <a:rPr lang="en-US" b="1" dirty="0">
                <a:latin typeface="Comic Sans MS"/>
                <a:cs typeface="Times New Roman"/>
              </a:rPr>
              <a:t>The objective is to take graduate students in all graduate School of Engineering fields with a good</a:t>
            </a:r>
            <a:br>
              <a:rPr lang="en-US" b="1" dirty="0"/>
            </a:br>
            <a:r>
              <a:rPr lang="en-US" b="1" dirty="0">
                <a:latin typeface="Comic Sans MS"/>
                <a:cs typeface="Times New Roman"/>
              </a:rPr>
              <a:t>undergraduate data structures and programming background and make them expert in programming the</a:t>
            </a:r>
            <a:br>
              <a:rPr lang="en-US" b="1" dirty="0"/>
            </a:br>
            <a:r>
              <a:rPr lang="en-US" b="1" dirty="0">
                <a:latin typeface="Comic Sans MS"/>
                <a:cs typeface="Times New Roman"/>
              </a:rPr>
              <a:t>common algorithms and data structures, using the C and C++ programming languages. The students will</a:t>
            </a:r>
            <a:br>
              <a:rPr lang="en-US" b="1" dirty="0"/>
            </a:br>
            <a:r>
              <a:rPr lang="en-US" b="1" dirty="0">
                <a:latin typeface="Comic Sans MS"/>
                <a:cs typeface="Times New Roman"/>
              </a:rPr>
              <a:t>perform laboratory exercises in programming the commonplace algorithms I C and C++. The students</a:t>
            </a:r>
            <a:br>
              <a:rPr lang="en-US" b="1" dirty="0"/>
            </a:br>
            <a:r>
              <a:rPr lang="en-US" b="1" dirty="0">
                <a:latin typeface="Comic Sans MS"/>
                <a:cs typeface="Times New Roman"/>
              </a:rPr>
              <a:t>will also be exposed to computation models and computational complexity.</a:t>
            </a:r>
            <a:endParaRPr lang="en-US" dirty="0">
              <a:latin typeface="Comic Sans M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621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82710"/>
            <a:ext cx="7772400" cy="1143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Class Organization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361722" y="4489511"/>
            <a:ext cx="2646752" cy="707886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omic Sans MS"/>
                <a:cs typeface="Courier New"/>
              </a:rPr>
              <a:t>Problem </a:t>
            </a:r>
            <a:endParaRPr lang="en-US" dirty="0">
              <a:solidFill>
                <a:srgbClr val="000000"/>
              </a:solidFill>
              <a:cs typeface="Courier New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omic Sans MS"/>
                <a:cs typeface="Courier New"/>
              </a:rPr>
              <a:t>Domains</a:t>
            </a:r>
            <a:endParaRPr lang="en-US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A21414-3FF6-40FA-9FB2-16FAAB7E68A6}"/>
              </a:ext>
            </a:extLst>
          </p:cNvPr>
          <p:cNvSpPr txBox="1"/>
          <p:nvPr/>
        </p:nvSpPr>
        <p:spPr>
          <a:xfrm>
            <a:off x="2009590" y="1218838"/>
            <a:ext cx="457200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>
                <a:latin typeface="Comic Sans MS"/>
                <a:cs typeface="Times New Roman"/>
              </a:rPr>
              <a:t>Instructor 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413D6C-2B36-46E4-99EF-EB15DD422E09}"/>
              </a:ext>
            </a:extLst>
          </p:cNvPr>
          <p:cNvSpPr txBox="1"/>
          <p:nvPr/>
        </p:nvSpPr>
        <p:spPr>
          <a:xfrm rot="10800000" flipV="1">
            <a:off x="4633" y="2460219"/>
            <a:ext cx="280014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>
                <a:latin typeface="Comic Sans MS"/>
                <a:cs typeface="Times New Roman"/>
              </a:rPr>
              <a:t>      Final Project</a:t>
            </a:r>
            <a:endParaRPr lang="en-US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5A814-8BCE-41FD-82C7-406B95A2734E}"/>
              </a:ext>
            </a:extLst>
          </p:cNvPr>
          <p:cNvSpPr txBox="1"/>
          <p:nvPr/>
        </p:nvSpPr>
        <p:spPr>
          <a:xfrm>
            <a:off x="6458647" y="2371571"/>
            <a:ext cx="236310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>
                <a:latin typeface="Comic Sans MS"/>
                <a:cs typeface="Times New Roman"/>
              </a:rPr>
              <a:t>     Homework 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1E0992-FF9D-4F36-9CBE-5F7BE6C33CD1}"/>
              </a:ext>
            </a:extLst>
          </p:cNvPr>
          <p:cNvSpPr txBox="1"/>
          <p:nvPr/>
        </p:nvSpPr>
        <p:spPr>
          <a:xfrm>
            <a:off x="217067" y="4493079"/>
            <a:ext cx="2440304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>
                <a:latin typeface="Comic Sans MS"/>
                <a:cs typeface="Times New Roman"/>
              </a:rPr>
              <a:t>Computing </a:t>
            </a:r>
            <a:endParaRPr lang="en-US" dirty="0"/>
          </a:p>
          <a:p>
            <a:pPr algn="ctr"/>
            <a:r>
              <a:rPr lang="en-US" dirty="0">
                <a:latin typeface="Comic Sans MS"/>
                <a:cs typeface="Times New Roman"/>
              </a:rPr>
              <a:t>Environment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160109C-8A1A-60BC-7F7A-D268AEA87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508" y="5814217"/>
            <a:ext cx="4678751" cy="40011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omic Sans MS"/>
                <a:cs typeface="Courier New"/>
              </a:rPr>
              <a:t>Student Groups</a:t>
            </a:r>
            <a:endParaRPr lang="en-US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B670A-5020-AF36-E44F-A88A3CFF8835}"/>
              </a:ext>
            </a:extLst>
          </p:cNvPr>
          <p:cNvSpPr txBox="1"/>
          <p:nvPr/>
        </p:nvSpPr>
        <p:spPr>
          <a:xfrm>
            <a:off x="3933092" y="3180861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3CEB29-64E3-6850-6A8C-85375CD19A1F}"/>
              </a:ext>
            </a:extLst>
          </p:cNvPr>
          <p:cNvSpPr/>
          <p:nvPr/>
        </p:nvSpPr>
        <p:spPr>
          <a:xfrm>
            <a:off x="3036523" y="2157290"/>
            <a:ext cx="3073397" cy="1930400"/>
          </a:xfrm>
          <a:prstGeom prst="ellipse">
            <a:avLst/>
          </a:prstGeom>
          <a:solidFill>
            <a:srgbClr val="EAF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16:332:573</a:t>
            </a:r>
            <a:endParaRPr lang="en-US"/>
          </a:p>
          <a:p>
            <a:pPr algn="ctr"/>
            <a:r>
              <a:rPr lang="en-US" dirty="0">
                <a:solidFill>
                  <a:srgbClr val="006666"/>
                </a:solidFill>
              </a:rPr>
              <a:t>Data Structure &amp; Algorithms</a:t>
            </a:r>
            <a:endParaRPr lang="en-US"/>
          </a:p>
          <a:p>
            <a:pPr algn="ctr"/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A5EDBEC-BF66-5FAE-E160-CC0180C34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199" y="4485603"/>
            <a:ext cx="2988675" cy="76944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omic Sans MS"/>
                <a:cs typeface="Courier New"/>
              </a:rPr>
              <a:t>Materials</a:t>
            </a:r>
          </a:p>
          <a:p>
            <a:pPr marL="342900" indent="-342900" algn="ctr">
              <a:buFont typeface="Calibri"/>
              <a:buChar char="-"/>
            </a:pPr>
            <a:r>
              <a:rPr lang="en-US" sz="1200" dirty="0">
                <a:solidFill>
                  <a:srgbClr val="000000"/>
                </a:solidFill>
                <a:latin typeface="Comic Sans MS"/>
                <a:cs typeface="Courier New"/>
              </a:rPr>
              <a:t>Textbook</a:t>
            </a:r>
            <a:endParaRPr lang="en-US" sz="1200">
              <a:solidFill>
                <a:srgbClr val="000000"/>
              </a:solidFill>
              <a:cs typeface="Courier New"/>
            </a:endParaRPr>
          </a:p>
          <a:p>
            <a:pPr marL="342900" indent="-342900" algn="ctr">
              <a:buFont typeface="Calibri"/>
              <a:buChar char="-"/>
            </a:pPr>
            <a:r>
              <a:rPr lang="en-US" sz="1200" dirty="0">
                <a:solidFill>
                  <a:srgbClr val="000000"/>
                </a:solidFill>
                <a:latin typeface="Comic Sans MS"/>
                <a:cs typeface="Courier New"/>
              </a:rPr>
              <a:t>Internet</a:t>
            </a:r>
            <a:endParaRPr lang="en-US" sz="1200">
              <a:solidFill>
                <a:srgbClr val="000000"/>
              </a:solidFill>
              <a:cs typeface="Courier New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B04305-8222-84A8-D41B-4B2ABD4157BE}"/>
              </a:ext>
            </a:extLst>
          </p:cNvPr>
          <p:cNvCxnSpPr/>
          <p:nvPr/>
        </p:nvCxnSpPr>
        <p:spPr>
          <a:xfrm flipV="1">
            <a:off x="5637579" y="5242903"/>
            <a:ext cx="114886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8B708C-6D29-A5E4-705C-5C8401F3A564}"/>
              </a:ext>
            </a:extLst>
          </p:cNvPr>
          <p:cNvCxnSpPr>
            <a:cxnSpLocks/>
          </p:cNvCxnSpPr>
          <p:nvPr/>
        </p:nvCxnSpPr>
        <p:spPr>
          <a:xfrm flipH="1" flipV="1">
            <a:off x="2458672" y="5242902"/>
            <a:ext cx="1156676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F7C7DF-CF1F-0CEE-439A-DC539A085FA0}"/>
              </a:ext>
            </a:extLst>
          </p:cNvPr>
          <p:cNvSpPr txBox="1"/>
          <p:nvPr/>
        </p:nvSpPr>
        <p:spPr>
          <a:xfrm>
            <a:off x="3202353" y="363415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/>
                <a:cs typeface="Times New Roman"/>
              </a:rPr>
              <a:t>In C++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7" grpId="0" animBg="1"/>
      <p:bldP spid="21" grpId="0" animBg="1"/>
      <p:bldP spid="24" grpId="0" animBg="1"/>
      <p:bldP spid="27" grpId="0" animBg="1"/>
      <p:bldP spid="3" grpId="0" animBg="1"/>
      <p:bldP spid="6" grpId="0" animBg="1"/>
      <p:bldP spid="10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7BA2-EF65-C8F3-E0F6-2EFB404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27FC6-00AC-071E-AA2D-7FF70C1258BA}"/>
              </a:ext>
            </a:extLst>
          </p:cNvPr>
          <p:cNvSpPr txBox="1"/>
          <p:nvPr/>
        </p:nvSpPr>
        <p:spPr>
          <a:xfrm>
            <a:off x="758092" y="2125783"/>
            <a:ext cx="841912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/>
                <a:cs typeface="Times New Roman"/>
              </a:rPr>
              <a:t>*</a:t>
            </a:r>
            <a:r>
              <a:rPr lang="en-US" dirty="0">
                <a:solidFill>
                  <a:schemeClr val="tx2"/>
                </a:solidFill>
                <a:latin typeface="Comic Sans MS"/>
                <a:cs typeface="Times New Roman"/>
              </a:rPr>
              <a:t> </a:t>
            </a:r>
            <a:r>
              <a:rPr lang="en-US" dirty="0">
                <a:solidFill>
                  <a:schemeClr val="tx2"/>
                </a:solidFill>
                <a:latin typeface="Comic Sans MS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[Data Structure &amp; Algorithms Syllabus](https://rutgers.instructure.com/courses/218663/assignments/syllabus)</a:t>
            </a:r>
            <a:endParaRPr lang="en-US" dirty="0">
              <a:solidFill>
                <a:schemeClr val="tx2"/>
              </a:solidFill>
              <a:cs typeface="Times New Roman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0864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7BA2-EF65-C8F3-E0F6-2EFB404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27FC6-00AC-071E-AA2D-7FF70C1258BA}"/>
              </a:ext>
            </a:extLst>
          </p:cNvPr>
          <p:cNvSpPr txBox="1"/>
          <p:nvPr/>
        </p:nvSpPr>
        <p:spPr>
          <a:xfrm>
            <a:off x="438052" y="925633"/>
            <a:ext cx="8419122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endParaRPr lang="en-US" b="1" i="1" dirty="0">
              <a:latin typeface="Comic Sans MS"/>
              <a:cs typeface="Times New Roman"/>
            </a:endParaRPr>
          </a:p>
          <a:p>
            <a:pPr marL="457200" indent="-457200">
              <a:buAutoNum type="arabicPeriod"/>
            </a:pPr>
            <a:endParaRPr lang="en-US" b="1" i="1" dirty="0">
              <a:latin typeface="Comic Sans MS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b="1" i="1" dirty="0">
                <a:latin typeface="Comic Sans MS"/>
                <a:cs typeface="Times New Roman"/>
              </a:rPr>
              <a:t>Data Abstraction and Problem Solving with C++: Walls and Mirrors, Seventh Edition, by Frank M. Carrano, Pearson, 2017 </a:t>
            </a:r>
            <a:endParaRPr lang="en-US"/>
          </a:p>
          <a:p>
            <a:pPr lvl="1"/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omic Sans MS"/>
                <a:cs typeface="Times New Roman"/>
              </a:rPr>
              <a:t>This presents data structure and algorithms in C++, serving as references to both data structure and C++.</a:t>
            </a:r>
          </a:p>
          <a:p>
            <a:pPr lvl="1"/>
            <a:endParaRPr lang="en-US" dirty="0">
              <a:latin typeface="Comic Sans MS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i="1" dirty="0">
                <a:latin typeface="Comic Sans MS"/>
                <a:cs typeface="Times New Roman"/>
              </a:rPr>
              <a:t>Introduction To Algorithms, Fourth Edition x-</a:t>
            </a:r>
            <a:r>
              <a:rPr lang="en-US" i="1" dirty="0" err="1">
                <a:latin typeface="Comic Sans MS"/>
                <a:cs typeface="Times New Roman"/>
              </a:rPr>
              <a:t>th</a:t>
            </a:r>
            <a:r>
              <a:rPr lang="en-US" i="1" dirty="0">
                <a:latin typeface="Comic Sans MS"/>
                <a:cs typeface="Times New Roman"/>
              </a:rPr>
              <a:t> Edition, By Thomas H. </a:t>
            </a:r>
            <a:r>
              <a:rPr lang="en-US" i="1" dirty="0" err="1">
                <a:latin typeface="Comic Sans MS"/>
                <a:cs typeface="Times New Roman"/>
              </a:rPr>
              <a:t>Cormen</a:t>
            </a:r>
            <a:r>
              <a:rPr lang="en-US" i="1" dirty="0">
                <a:latin typeface="Comic Sans MS"/>
                <a:cs typeface="Times New Roman"/>
              </a:rPr>
              <a:t> , Charles E. </a:t>
            </a:r>
            <a:r>
              <a:rPr lang="en-US" i="1" dirty="0" err="1">
                <a:latin typeface="Comic Sans MS"/>
                <a:cs typeface="Times New Roman"/>
              </a:rPr>
              <a:t>Leiserson</a:t>
            </a:r>
            <a:r>
              <a:rPr lang="en-US" i="1" dirty="0">
                <a:latin typeface="Comic Sans MS"/>
                <a:cs typeface="Times New Roman"/>
              </a:rPr>
              <a:t>, Ronald L. Rivest, Clifford Stein, The MIT Press  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i="1" dirty="0">
                <a:latin typeface="Comic Sans MS"/>
                <a:cs typeface="Times New Roman"/>
              </a:rPr>
              <a:t>This is a classic references book for algorithms. You are encouraged to keep a copy. Latest is 4th edition. Any version is fine. 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4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1EEC-F1D8-B66B-17AA-847756A3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of Class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751E13-FCE6-37F7-59BA-4DC78FAC8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04120"/>
              </p:ext>
            </p:extLst>
          </p:nvPr>
        </p:nvGraphicFramePr>
        <p:xfrm>
          <a:off x="822960" y="1428750"/>
          <a:ext cx="7685514" cy="2623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757">
                  <a:extLst>
                    <a:ext uri="{9D8B030D-6E8A-4147-A177-3AD203B41FA5}">
                      <a16:colId xmlns:a16="http://schemas.microsoft.com/office/drawing/2014/main" val="3943828317"/>
                    </a:ext>
                  </a:extLst>
                </a:gridCol>
                <a:gridCol w="3842757">
                  <a:extLst>
                    <a:ext uri="{9D8B030D-6E8A-4147-A177-3AD203B41FA5}">
                      <a16:colId xmlns:a16="http://schemas.microsoft.com/office/drawing/2014/main" val="1242631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Event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2023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482980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Spring Semester Begins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Tuesday, January 17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87020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Spring Recess Begins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Saturday, March 11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51342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Spring Recess Ends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Sunday, March 19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72469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Regular Classes End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Monday, May 1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54001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Reading Days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Tuesday, May 2 ; Wednesday, May 3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860665008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Spring Exams Begin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Thursday, May 4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752944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Spring Exams End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Wednesday, May 10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5168435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35178C-91E0-ABE4-F031-4A29169F0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44483"/>
              </p:ext>
            </p:extLst>
          </p:nvPr>
        </p:nvGraphicFramePr>
        <p:xfrm>
          <a:off x="548640" y="4469130"/>
          <a:ext cx="8163285" cy="73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657">
                  <a:extLst>
                    <a:ext uri="{9D8B030D-6E8A-4147-A177-3AD203B41FA5}">
                      <a16:colId xmlns:a16="http://schemas.microsoft.com/office/drawing/2014/main" val="2662016187"/>
                    </a:ext>
                  </a:extLst>
                </a:gridCol>
                <a:gridCol w="1632657">
                  <a:extLst>
                    <a:ext uri="{9D8B030D-6E8A-4147-A177-3AD203B41FA5}">
                      <a16:colId xmlns:a16="http://schemas.microsoft.com/office/drawing/2014/main" val="1256102428"/>
                    </a:ext>
                  </a:extLst>
                </a:gridCol>
                <a:gridCol w="1632657">
                  <a:extLst>
                    <a:ext uri="{9D8B030D-6E8A-4147-A177-3AD203B41FA5}">
                      <a16:colId xmlns:a16="http://schemas.microsoft.com/office/drawing/2014/main" val="859454922"/>
                    </a:ext>
                  </a:extLst>
                </a:gridCol>
                <a:gridCol w="1632657">
                  <a:extLst>
                    <a:ext uri="{9D8B030D-6E8A-4147-A177-3AD203B41FA5}">
                      <a16:colId xmlns:a16="http://schemas.microsoft.com/office/drawing/2014/main" val="4013987176"/>
                    </a:ext>
                  </a:extLst>
                </a:gridCol>
                <a:gridCol w="1632657">
                  <a:extLst>
                    <a:ext uri="{9D8B030D-6E8A-4147-A177-3AD203B41FA5}">
                      <a16:colId xmlns:a16="http://schemas.microsoft.com/office/drawing/2014/main" val="2994675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January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February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March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April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May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323072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18 25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1 8 15 22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1 8 </a:t>
                      </a:r>
                      <a:r>
                        <a:rPr lang="en-US" strike="sngStrike">
                          <a:effectLst/>
                        </a:rPr>
                        <a:t>15</a:t>
                      </a:r>
                      <a:r>
                        <a:rPr lang="en-US">
                          <a:effectLst/>
                        </a:rPr>
                        <a:t> 22 29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5 12 19 26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trike="sngStrike">
                          <a:effectLst/>
                        </a:rPr>
                        <a:t>3 10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3756024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535B90-72D2-3A72-A301-6DBB952D1FA2}"/>
              </a:ext>
            </a:extLst>
          </p:cNvPr>
          <p:cNvSpPr txBox="1"/>
          <p:nvPr/>
        </p:nvSpPr>
        <p:spPr>
          <a:xfrm>
            <a:off x="-3211830" y="342900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latin typeface="-apple-system"/>
              </a:rPr>
              <a:t>D&amp;A class on dates (wes)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AE028-719A-0D22-84F1-2E4962FB9242}"/>
              </a:ext>
            </a:extLst>
          </p:cNvPr>
          <p:cNvSpPr txBox="1"/>
          <p:nvPr/>
        </p:nvSpPr>
        <p:spPr>
          <a:xfrm>
            <a:off x="630936" y="5452110"/>
            <a:ext cx="802386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>
                <a:latin typeface="Comic Sans MS"/>
                <a:cs typeface="Times New Roman"/>
              </a:rPr>
              <a:t>May 3 &amp; May 10 are reserved for final projects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omic Sans MS"/>
                <a:cs typeface="Times New Roman"/>
              </a:rPr>
              <a:t>Feb 1 &amp; Feb 8 will be virtual class with zoom</a:t>
            </a:r>
            <a:endParaRPr lang="en-US" sz="1600" dirty="0"/>
          </a:p>
          <a:p>
            <a:pPr marL="342900" indent="-342900">
              <a:buFont typeface="Arial,Sans-Serif"/>
              <a:buChar char="•"/>
            </a:pPr>
            <a:r>
              <a:rPr lang="en-US" sz="1600" dirty="0">
                <a:latin typeface="Comic Sans MS"/>
                <a:cs typeface="Times New Roman"/>
              </a:rPr>
              <a:t>Mar 15 is Spring break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omic Sans MS"/>
                <a:cs typeface="Times New Roman"/>
              </a:rPr>
              <a:t>Let me know if there is any mistakes with dates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9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A5A556-015C-03CB-0ACF-389AA50A7A9C}"/>
              </a:ext>
            </a:extLst>
          </p:cNvPr>
          <p:cNvSpPr txBox="1"/>
          <p:nvPr/>
        </p:nvSpPr>
        <p:spPr>
          <a:xfrm>
            <a:off x="4685323" y="3997569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4E64F-A9C1-ABDD-E4FE-13A646834106}"/>
              </a:ext>
            </a:extLst>
          </p:cNvPr>
          <p:cNvSpPr txBox="1"/>
          <p:nvPr/>
        </p:nvSpPr>
        <p:spPr>
          <a:xfrm>
            <a:off x="536819" y="1683042"/>
            <a:ext cx="8105334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latin typeface="Comic Sans MS"/>
                <a:cs typeface="Times New Roman"/>
              </a:rPr>
              <a:t>Type I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omic Sans MS"/>
                <a:cs typeface="Times New Roman"/>
              </a:rPr>
              <a:t>Homeworks from textbooks</a:t>
            </a:r>
            <a:endParaRPr lang="en-US" dirty="0"/>
          </a:p>
          <a:p>
            <a:pPr lvl="1"/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Comic Sans MS"/>
                <a:cs typeface="Times New Roman"/>
              </a:rPr>
              <a:t>Type II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omic Sans MS"/>
                <a:cs typeface="Times New Roman"/>
              </a:rPr>
              <a:t>Leet Code and Hacker Rank style problems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omic Sans MS"/>
                <a:cs typeface="Times New Roman"/>
              </a:rPr>
              <a:t>With suggested tutorial videos resources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omic Sans MS"/>
                <a:cs typeface="Times New Roman"/>
              </a:rPr>
              <a:t>There are unlimited resources on the internet which you are encouraged to take advantage of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omic Sans MS"/>
                <a:cs typeface="Times New Roman"/>
              </a:rPr>
              <a:t>However, you are not supposed to simply copy code from internet in case there is an exact match of the problem. </a:t>
            </a:r>
            <a:endParaRPr lang="en-US" dirty="0"/>
          </a:p>
          <a:p>
            <a:pPr lvl="1"/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EF37B-18B8-AB2B-09E0-B9003D082591}"/>
              </a:ext>
            </a:extLst>
          </p:cNvPr>
          <p:cNvSpPr txBox="1"/>
          <p:nvPr/>
        </p:nvSpPr>
        <p:spPr>
          <a:xfrm>
            <a:off x="1733061" y="705338"/>
            <a:ext cx="420858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omic Sans MS"/>
                <a:cs typeface="Times New Roman"/>
              </a:rPr>
              <a:t>Homeworks 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065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44E64F-A9C1-ABDD-E4FE-13A646834106}"/>
              </a:ext>
            </a:extLst>
          </p:cNvPr>
          <p:cNvSpPr txBox="1"/>
          <p:nvPr/>
        </p:nvSpPr>
        <p:spPr>
          <a:xfrm>
            <a:off x="536819" y="1683042"/>
            <a:ext cx="810533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latin typeface="Comic Sans MS"/>
                <a:cs typeface="Times New Roman"/>
              </a:rPr>
              <a:t>We are supposed to be assigned a grader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>
                <a:latin typeface="Comic Sans MS"/>
                <a:cs typeface="Times New Roman"/>
              </a:rPr>
              <a:t>Grader is not available yet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>
                <a:latin typeface="Comic Sans MS"/>
                <a:cs typeface="Times New Roman"/>
              </a:rPr>
              <a:t>I am trying to introduce some automation into grading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>
                <a:latin typeface="Comic Sans MS"/>
                <a:cs typeface="Times New Roman"/>
              </a:rPr>
              <a:t>To be updated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EF37B-18B8-AB2B-09E0-B9003D082591}"/>
              </a:ext>
            </a:extLst>
          </p:cNvPr>
          <p:cNvSpPr txBox="1"/>
          <p:nvPr/>
        </p:nvSpPr>
        <p:spPr>
          <a:xfrm>
            <a:off x="1733061" y="705338"/>
            <a:ext cx="420858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Comic Sans MS"/>
                <a:cs typeface="Times New Roman"/>
              </a:rPr>
              <a:t>Grading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9606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A5A556-015C-03CB-0ACF-389AA50A7A9C}"/>
              </a:ext>
            </a:extLst>
          </p:cNvPr>
          <p:cNvSpPr txBox="1"/>
          <p:nvPr/>
        </p:nvSpPr>
        <p:spPr>
          <a:xfrm>
            <a:off x="4685323" y="3997569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4E64F-A9C1-ABDD-E4FE-13A646834106}"/>
              </a:ext>
            </a:extLst>
          </p:cNvPr>
          <p:cNvSpPr txBox="1"/>
          <p:nvPr/>
        </p:nvSpPr>
        <p:spPr>
          <a:xfrm>
            <a:off x="536819" y="1683042"/>
            <a:ext cx="81053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>
                <a:latin typeface="Comic Sans MS"/>
                <a:cs typeface="Times New Roman"/>
              </a:rPr>
              <a:t>I will publish a small framework a little later for type II homework to facilitate grading automation. 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EF37B-18B8-AB2B-09E0-B9003D082591}"/>
              </a:ext>
            </a:extLst>
          </p:cNvPr>
          <p:cNvSpPr txBox="1"/>
          <p:nvPr/>
        </p:nvSpPr>
        <p:spPr>
          <a:xfrm>
            <a:off x="1733061" y="705338"/>
            <a:ext cx="420858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omic Sans MS"/>
                <a:cs typeface="Times New Roman"/>
              </a:rPr>
              <a:t>Automation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56774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FFD5"/>
        </a:solidFill>
      </a:spPr>
      <a:bodyPr rtlCol="0" anchor="ctr"/>
      <a:lstStyle>
        <a:defPPr algn="ctr">
          <a:defRPr dirty="0" smtClean="0">
            <a:solidFill>
              <a:srgbClr val="00666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67618</TotalTime>
  <Words>5748</Words>
  <Application>Microsoft Office PowerPoint</Application>
  <PresentationFormat>On-screen Show (4:3)</PresentationFormat>
  <Paragraphs>929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Data Structures and Algorithms </vt:lpstr>
      <vt:lpstr>Catalog Description</vt:lpstr>
      <vt:lpstr>Class Organization</vt:lpstr>
      <vt:lpstr>Syllabus</vt:lpstr>
      <vt:lpstr>Textbook</vt:lpstr>
      <vt:lpstr>Dates of Class</vt:lpstr>
      <vt:lpstr>PowerPoint Presentation</vt:lpstr>
      <vt:lpstr>PowerPoint Presentation</vt:lpstr>
      <vt:lpstr>PowerPoint Presentation</vt:lpstr>
      <vt:lpstr>Lecture Slides</vt:lpstr>
      <vt:lpstr>Student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Preferred Customer</dc:creator>
  <cp:lastModifiedBy>Saman Zonouz</cp:lastModifiedBy>
  <cp:revision>3281</cp:revision>
  <dcterms:created xsi:type="dcterms:W3CDTF">2003-01-04T20:10:16Z</dcterms:created>
  <dcterms:modified xsi:type="dcterms:W3CDTF">2023-01-27T23:01:00Z</dcterms:modified>
</cp:coreProperties>
</file>