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8"/>
    <p:restoredTop sz="94582"/>
  </p:normalViewPr>
  <p:slideViewPr>
    <p:cSldViewPr snapToGrid="0">
      <p:cViewPr>
        <p:scale>
          <a:sx n="123" d="100"/>
          <a:sy n="123" d="100"/>
        </p:scale>
        <p:origin x="2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66E4-73BF-818A-7E98-631D206FA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8E2A7-6BF1-CB20-7B98-72D50169E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FDC0F-A56B-A5B5-078A-5E548345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CA0-071A-0D43-812A-94A9F44547D7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CA62B-E366-44AA-24AF-3E50DD3C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E482-80EE-B865-E210-C4408A48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B66-721F-254E-934D-05E48564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7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318D-41AF-63E7-913E-B27399CB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24B29-06CA-EEC1-920B-BED1E823A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FDC4-5E6D-78DD-80F5-F472627A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CA0-071A-0D43-812A-94A9F44547D7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91EC2-D1E3-8C81-652A-3C41FB89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7B55-783B-3AEE-316C-3C230505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B66-721F-254E-934D-05E48564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56AFA-B8E9-F6DA-5F63-C1A743FE4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2CBD3-23D2-C8A9-2A03-0679EE699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8A5C0-F0AC-A573-7939-325BADDB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CA0-071A-0D43-812A-94A9F44547D7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B0E6-8E25-72CF-5F5E-F0992DA7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53D5-FFF1-999E-2963-F6772D56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B66-721F-254E-934D-05E48564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2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0DB3-F5BF-4A4C-1846-836A4D6A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D4BD7-9346-28CF-5378-F44B80D14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5F41-2745-29FA-A9AC-0788FB8F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CA0-071A-0D43-812A-94A9F44547D7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0B1CF-EB4C-0901-860C-41C8E00B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50F3-16EA-E3BF-E396-AC238B5F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B66-721F-254E-934D-05E48564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1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DEE9-8E5E-8C80-4F6A-4C9F0CBF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CE94D-6198-E72A-4A76-C816F748A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EFD42-7834-3DA2-78EA-A896F82E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CA0-071A-0D43-812A-94A9F44547D7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C5335-1EF8-38FE-94F6-C8317B0B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BC82-CEE7-1ABC-3DCB-38D6EE93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B66-721F-254E-934D-05E48564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5876-C2B1-E155-9963-1D6E59D4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031D1-2643-F223-BC4B-FEEB3D5D5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A6707-BCEC-9F9B-4ACE-D4A753B58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9E95B-BBBB-2B00-607B-BACD3466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CA0-071A-0D43-812A-94A9F44547D7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B5F20-DD87-08C8-119B-A47EFF1B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583ED-8C6A-3FCD-F53D-586F6A80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B66-721F-254E-934D-05E48564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4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2EB8-44F8-CC93-6593-74D5BE57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D0AB7-6222-F057-E871-AD088380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65069-75CE-BBFD-4D15-0B4B792F8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4AC84-F8D7-548D-7587-6505D29DC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E9E2C-6753-7CF4-FB1F-FEF06FFC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9C3E9-CB5E-175D-3B86-FABE19FC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CA0-071A-0D43-812A-94A9F44547D7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B61A5-18F1-9678-F4F6-0EAB0E02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F3BDB-E48D-7DE7-3BB9-D734C459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B66-721F-254E-934D-05E48564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3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D263-2ADC-046E-D3CF-2EABF939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F0749-7351-CA6C-7587-E9C4F3C1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CA0-071A-0D43-812A-94A9F44547D7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88781-5D80-56E7-7DFB-555DD438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B3A15-C02D-A9D0-EAE8-EFDD4620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B66-721F-254E-934D-05E48564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B4E3B-D566-80C2-964B-CA9C0244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CA0-071A-0D43-812A-94A9F44547D7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0F864-AB58-1B09-C81D-029D7420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41DCF-6E71-A83C-1071-BFC2B94D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B66-721F-254E-934D-05E48564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0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133C-D847-7874-6D33-A8CD5EEB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D650-F495-EAC3-03F5-6EDE2222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D55B4-9C42-C596-4B1E-CE505F6D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3AAF2-DB67-C299-CE80-F7169CC3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CA0-071A-0D43-812A-94A9F44547D7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43635-0E96-35B6-B3FA-63FEA650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16E7B-584C-1CA0-5EAF-FFBC370C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B66-721F-254E-934D-05E48564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7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817A-3753-DA71-4C15-6D765CB6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04105-493A-A61D-ABAD-92E7AD189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B72FA-1556-67EC-59F1-FDCA2D1A6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59CD9-C387-AA24-6099-C3F99477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9CA0-071A-0D43-812A-94A9F44547D7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C611D-4D89-8B0D-1756-B04E854B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C036F-C403-021B-C133-79184A25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B66-721F-254E-934D-05E48564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0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10D09-4036-436D-2373-57975EE9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72091-13F8-4F9E-3CFE-FEA3A73A8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5F6CD-FE73-ED1C-5FC4-6710F501D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99CA0-071A-0D43-812A-94A9F44547D7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5616-341E-3336-54DC-8C94D8958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9449-7B78-8523-2625-FEA0CDEED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772B66-721F-254E-934D-05E485641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2F81-D2A8-AB96-4748-383045A74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max (left) and </a:t>
            </a:r>
            <a:r>
              <a:rPr lang="en-US" dirty="0" err="1"/>
              <a:t>pezza</a:t>
            </a:r>
            <a:r>
              <a:rPr lang="en-US" dirty="0"/>
              <a:t> (right) approaches for heatwaves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56B9F-B7C7-9747-3DA9-AE0806FDB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6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53ACB-7306-343E-93FA-F901D235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1" y="0"/>
            <a:ext cx="319666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D3CA0E-7332-CFEB-7BD8-4117B47B9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23" y="0"/>
            <a:ext cx="3124556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933C47-42E4-48FA-3F2B-470118591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240" y="0"/>
            <a:ext cx="3124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8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015289-B8AB-EF5D-1D0D-3ECA4F4F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709" y="0"/>
            <a:ext cx="319666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FB8059-F3AF-395A-066C-CE3ECD4BD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39" y="0"/>
            <a:ext cx="319666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B2E27B-5E40-5AC5-40FC-B3CAEAC6C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845" y="0"/>
            <a:ext cx="319666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BA727-DC14-5DBA-93ED-4E35AEF18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148" y="0"/>
            <a:ext cx="3196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0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98DEC-A971-64F8-45CE-40DA80387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29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80656-1FA0-5DDD-DCEF-B20103F2B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52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6BBD2-69C2-1988-1C3C-4B1802A5C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76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0CB52-DAB8-062C-882E-64C40727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02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4E62-3D89-5320-F364-4BBCE37CA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64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7CCF0-F8F4-569F-1588-42E9AC980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01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13</Words>
  <Application>Microsoft Macintosh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Comparing max (left) and pezza (right) approaches for heatwaves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Marlee York</dc:creator>
  <cp:lastModifiedBy>Marlee York</cp:lastModifiedBy>
  <cp:revision>2</cp:revision>
  <dcterms:created xsi:type="dcterms:W3CDTF">2025-10-28T18:59:53Z</dcterms:created>
  <dcterms:modified xsi:type="dcterms:W3CDTF">2025-10-31T00:23:00Z</dcterms:modified>
</cp:coreProperties>
</file>