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400"/>
    <a:srgbClr val="228B22"/>
    <a:srgbClr val="A020F6"/>
    <a:srgbClr val="0000FF"/>
    <a:srgbClr val="636569"/>
    <a:srgbClr val="715091"/>
    <a:srgbClr val="176DAD"/>
    <a:srgbClr val="0D78C9"/>
    <a:srgbClr val="024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25" d="100"/>
          <a:sy n="125" d="100"/>
        </p:scale>
        <p:origin x="360" y="7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fld id="{43FEC7B2-4A3C-43EA-A52A-F8DED3FD6DAC}" type="datetimeyyyy">
              <a:rPr lang="en-US" sz="1003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2022</a:t>
            </a:fld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Stone ID classification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Karthiga Mahalingam</a:t>
            </a:r>
          </a:p>
          <a:p>
            <a:r>
              <a:rPr lang="en-US" dirty="0"/>
              <a:t>Aug 16,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0A52-0593-58CD-3741-EFBC7D00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XL data – TDP 02 – integration time 0.35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C28FE-EDE0-1BD4-5F32-F4C25C46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1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0A52-0593-58CD-3741-EFBC7D00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XL data – TDP 02 – integration time 0.5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1F185-7B38-EB9D-8CA0-2638E59A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4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0A52-0593-58CD-3741-EFBC7D00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 data – TDP 02 – both integration times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8D173-1C48-7F9D-B3FC-B39D1AD9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943100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4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0A52-0593-58CD-3741-EFBC7D00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XL data – TDP 02 – both integration times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1567D-B95B-2C5C-5D7A-D509D545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3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0A52-0593-58CD-3741-EFBC7D00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 data – TDP 01 – integration time 0.5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EF342-AF1F-CE52-E080-585C4CEF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3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0A52-0593-58CD-3741-EFBC7D00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 data – TDP 01 – integration time 0.75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D9D44-2C94-66F2-9FFB-4969FBEB3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8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0A52-0593-58CD-3741-EFBC7D00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 data – TDP 02 – integration time 0.5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02D19-0106-CB48-008E-B80F8BF92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8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0A52-0593-58CD-3741-EFBC7D00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 data – TDP 02 – integration time 0.75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2213B-1FEB-2C0C-A7AE-3ECE7048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5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0A52-0593-58CD-3741-EFBC7D00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XL data – TDP 01 – integration time 0.35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C6F4D-9857-F492-447A-5CB619D58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5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0A52-0593-58CD-3741-EFBC7D00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XL data – TDP 01 – integration time 0.5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8CD25-9A26-C99D-28C0-253C4D3D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52124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W">
      <a:dk1>
        <a:srgbClr val="000000"/>
      </a:dk1>
      <a:lt1>
        <a:srgbClr val="FFFFFF"/>
      </a:lt1>
      <a:dk2>
        <a:srgbClr val="0076A8"/>
      </a:dk2>
      <a:lt2>
        <a:srgbClr val="ECF5F8"/>
      </a:lt2>
      <a:accent1>
        <a:srgbClr val="D78824"/>
      </a:accent1>
      <a:accent2>
        <a:srgbClr val="004B87"/>
      </a:accent2>
      <a:accent3>
        <a:srgbClr val="00A9E0"/>
      </a:accent3>
      <a:accent4>
        <a:srgbClr val="F2A900"/>
      </a:accent4>
      <a:accent5>
        <a:srgbClr val="B7302C"/>
      </a:accent5>
      <a:accent6>
        <a:srgbClr val="48A23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.potx" id="{EBD618CB-6207-4B41-A246-675FC36CB0F4}" vid="{B5D48090-354F-4C60-BEB6-01236D8A8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3E32C3022BA344AE607CE1B766CD2B" ma:contentTypeVersion="12" ma:contentTypeDescription="Create a new document." ma:contentTypeScope="" ma:versionID="310e80eb87a9158f808c30fac8a708ed">
  <xsd:schema xmlns:xsd="http://www.w3.org/2001/XMLSchema" xmlns:xs="http://www.w3.org/2001/XMLSchema" xmlns:p="http://schemas.microsoft.com/office/2006/metadata/properties" xmlns:ns2="a70944c9-f5be-4b0f-89c7-00caf47c665c" xmlns:ns3="19f94994-4311-4823-a682-47492cb9e3e3" targetNamespace="http://schemas.microsoft.com/office/2006/metadata/properties" ma:root="true" ma:fieldsID="277299d70f32683baeb476bbf79986eb" ns2:_="" ns3:_="">
    <xsd:import namespace="a70944c9-f5be-4b0f-89c7-00caf47c665c"/>
    <xsd:import namespace="19f94994-4311-4823-a682-47492cb9e3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44c9-f5be-4b0f-89c7-00caf47c66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f94994-4311-4823-a682-47492cb9e3e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B851B7-D313-4E85-A1E0-5976CFE11EC3}">
  <ds:schemaRefs>
    <ds:schemaRef ds:uri="19f94994-4311-4823-a682-47492cb9e3e3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a70944c9-f5be-4b0f-89c7-00caf47c665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3982B3-6A4C-4AF2-AAEE-6B1FB46FFA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44c9-f5be-4b0f-89c7-00caf47c665c"/>
    <ds:schemaRef ds:uri="19f94994-4311-4823-a682-47492cb9e3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1983</TotalTime>
  <Words>100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MW_Public_widescreen</vt:lpstr>
      <vt:lpstr>Stone ID classification results</vt:lpstr>
      <vt:lpstr>CL data – TDP 02 – both integration times</vt:lpstr>
      <vt:lpstr>XL data – TDP 02 – both integration times</vt:lpstr>
      <vt:lpstr>CL data – TDP 01 – integration time 0.5</vt:lpstr>
      <vt:lpstr>CL data – TDP 01 – integration time 0.75</vt:lpstr>
      <vt:lpstr>CL data – TDP 02 – integration time 0.5</vt:lpstr>
      <vt:lpstr>CL data – TDP 02 – integration time 0.75</vt:lpstr>
      <vt:lpstr>XL data – TDP 01 – integration time 0.35</vt:lpstr>
      <vt:lpstr>XL data – TDP 01 – integration time 0.5</vt:lpstr>
      <vt:lpstr>XL data – TDP 02 – integration time 0.35</vt:lpstr>
      <vt:lpstr>XL data – TDP 02 – integration time 0.5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Probe spectra data - analysis</dc:title>
  <dc:subject/>
  <dc:creator>Karthiga Mahalingam</dc:creator>
  <cp:keywords>Version 22.0</cp:keywords>
  <dc:description/>
  <cp:lastModifiedBy>Karthiga Mahalingam</cp:lastModifiedBy>
  <cp:revision>2</cp:revision>
  <dcterms:created xsi:type="dcterms:W3CDTF">2022-06-06T15:38:47Z</dcterms:created>
  <dcterms:modified xsi:type="dcterms:W3CDTF">2022-08-16T21:43:53Z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0x010100E23E32C3022BA344AE607CE1B766CD2B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