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4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>
        <p:scale>
          <a:sx n="75" d="100"/>
          <a:sy n="75" d="100"/>
        </p:scale>
        <p:origin x="9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3BCF-F3FF-4147-9FC4-D1B6182AC72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147B-4579-49CD-81FE-464EAA19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8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3BCF-F3FF-4147-9FC4-D1B6182AC72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147B-4579-49CD-81FE-464EAA19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3BCF-F3FF-4147-9FC4-D1B6182AC72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147B-4579-49CD-81FE-464EAA19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5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3BCF-F3FF-4147-9FC4-D1B6182AC72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147B-4579-49CD-81FE-464EAA19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8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3BCF-F3FF-4147-9FC4-D1B6182AC72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147B-4579-49CD-81FE-464EAA19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3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3BCF-F3FF-4147-9FC4-D1B6182AC72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147B-4579-49CD-81FE-464EAA19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9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3BCF-F3FF-4147-9FC4-D1B6182AC72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147B-4579-49CD-81FE-464EAA19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7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3BCF-F3FF-4147-9FC4-D1B6182AC72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147B-4579-49CD-81FE-464EAA19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2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3BCF-F3FF-4147-9FC4-D1B6182AC72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147B-4579-49CD-81FE-464EAA19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2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3BCF-F3FF-4147-9FC4-D1B6182AC72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147B-4579-49CD-81FE-464EAA19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3BCF-F3FF-4147-9FC4-D1B6182AC72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147B-4579-49CD-81FE-464EAA19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43BCF-F3FF-4147-9FC4-D1B6182AC72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B147B-4579-49CD-81FE-464EAA19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6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16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sultado de imagen para background black and r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56" y="2002604"/>
            <a:ext cx="2366009" cy="314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n para Renesas synergy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17" y="2669116"/>
            <a:ext cx="2040218" cy="58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Resultado de imagen para mabe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17" y="1996538"/>
            <a:ext cx="602912" cy="40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Resultado de imagen para uteq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05" y="1765300"/>
            <a:ext cx="1254465" cy="94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0324" y="3299504"/>
            <a:ext cx="2603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Control velocidad en motor CD.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391" y="3740379"/>
            <a:ext cx="2603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CESEQ-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COOl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062" name="Picture 14" descr="Resultado de imagen para gray backgrou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66" y="2008467"/>
            <a:ext cx="2366009" cy="314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646390" y="2006286"/>
            <a:ext cx="174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Main Menu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37766" y="2396161"/>
            <a:ext cx="2366009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  <p:pic>
        <p:nvPicPr>
          <p:cNvPr id="2064" name="Picture 16" descr="Resultado de imagen para square wave signal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794" y="2911188"/>
            <a:ext cx="404471" cy="40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sultado de imagen para speed 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692" y="3468052"/>
            <a:ext cx="404471" cy="40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Resultado de imagen para team  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041" y="3997625"/>
            <a:ext cx="395820" cy="39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Resultado de imagen para gray backgrou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050" y="2027473"/>
            <a:ext cx="2366009" cy="314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091050" y="2303467"/>
            <a:ext cx="2366009" cy="369332"/>
          </a:xfrm>
          <a:prstGeom prst="rect">
            <a:avLst/>
          </a:prstGeom>
          <a:solidFill>
            <a:srgbClr val="00D2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Duty cycle </a:t>
            </a:r>
            <a:endParaRPr lang="en-US" dirty="0"/>
          </a:p>
        </p:txBody>
      </p:sp>
      <p:pic>
        <p:nvPicPr>
          <p:cNvPr id="2072" name="Picture 24" descr="Resultado de imagen para square signal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840" y="4529765"/>
            <a:ext cx="543425" cy="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4" descr="Resultado de imagen para gray backgrou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273" y="2008467"/>
            <a:ext cx="2366009" cy="314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8759273" y="2299784"/>
            <a:ext cx="2366009" cy="369332"/>
          </a:xfrm>
          <a:prstGeom prst="rect">
            <a:avLst/>
          </a:prstGeom>
          <a:solidFill>
            <a:srgbClr val="00D2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Speed  </a:t>
            </a:r>
            <a:endParaRPr lang="en-US" dirty="0"/>
          </a:p>
        </p:txBody>
      </p:sp>
      <p:pic>
        <p:nvPicPr>
          <p:cNvPr id="2074" name="Picture 26" descr="Resultado de imagen para speed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351" y="4529764"/>
            <a:ext cx="981632" cy="51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495709" y="3727970"/>
            <a:ext cx="8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RPMS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76" name="Picture 28" descr="Resultado de imagen para calendar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397" y="4555742"/>
            <a:ext cx="449208" cy="44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Resultado de imagen para refresh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41" y="4736490"/>
            <a:ext cx="300881" cy="30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295391" y="402512"/>
            <a:ext cx="63792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IDO Proyecto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Integrador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rev0 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481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 descr="Resultado de imagen para gray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47" y="2367587"/>
            <a:ext cx="2366009" cy="314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7047" y="2658904"/>
            <a:ext cx="2366009" cy="369332"/>
          </a:xfrm>
          <a:prstGeom prst="rect">
            <a:avLst/>
          </a:prstGeom>
          <a:solidFill>
            <a:srgbClr val="00D2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Credits 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7045" y="3455318"/>
            <a:ext cx="2732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*González Rey Marlene 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*López Casillas Jorge Enrique  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*Peña Rodríguez José de Jesús 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7044" y="4260794"/>
            <a:ext cx="273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</a:t>
            </a:r>
            <a:r>
              <a:rPr lang="en-US" sz="1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U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riostegui Luis 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7046" y="3126896"/>
            <a:ext cx="2732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DEVELOPERS: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Resultado de imagen para team icon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278" y="4864656"/>
            <a:ext cx="569978" cy="56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Resultado de imagen para gray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287" y="2367587"/>
            <a:ext cx="2366009" cy="314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879287" y="2638780"/>
            <a:ext cx="2366009" cy="369332"/>
          </a:xfrm>
          <a:prstGeom prst="rect">
            <a:avLst/>
          </a:prstGeom>
          <a:solidFill>
            <a:srgbClr val="00D2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CALENDAR</a:t>
            </a:r>
            <a:endParaRPr lang="en-US" dirty="0"/>
          </a:p>
        </p:txBody>
      </p:sp>
      <p:pic>
        <p:nvPicPr>
          <p:cNvPr id="22" name="Picture 28" descr="Resultado de imagen para calenda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687" y="4925041"/>
            <a:ext cx="449208" cy="44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17044" y="367908"/>
            <a:ext cx="63792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IDO Proyecto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Integrador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rev1 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516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91637" y="2102855"/>
            <a:ext cx="152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Splash screen 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7" y="2595243"/>
            <a:ext cx="2365200" cy="31323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0537" y="34930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69100" y="31543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Fri, 5 Mar</a:t>
            </a:r>
            <a:endParaRPr lang="en-US" b="1" dirty="0">
              <a:solidFill>
                <a:schemeClr val="bg1"/>
              </a:solidFill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1012" y="4030618"/>
            <a:ext cx="1590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Select option to display </a:t>
            </a:r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1036" name="Picture 12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42" y="4545804"/>
            <a:ext cx="388545" cy="388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8" name="TextBox 17"/>
          <p:cNvSpPr txBox="1"/>
          <p:nvPr/>
        </p:nvSpPr>
        <p:spPr>
          <a:xfrm>
            <a:off x="4777554" y="2102855"/>
            <a:ext cx="140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Main screen </a:t>
            </a:r>
            <a:endParaRPr lang="en-US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82" y="2623440"/>
            <a:ext cx="2367302" cy="319743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725271" y="3019600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Gautami" panose="020B0502040204020203" pitchFamily="34" charset="0"/>
                <a:cs typeface="Gautami" panose="020B0502040204020203" pitchFamily="34" charset="0"/>
              </a:rPr>
              <a:t>Set point </a:t>
            </a:r>
            <a:endParaRPr lang="en-US" sz="1400" b="1" dirty="0">
              <a:solidFill>
                <a:schemeClr val="bg1"/>
              </a:solidFill>
              <a:latin typeface="Gautami" panose="020B0502040204020203" pitchFamily="34" charset="0"/>
              <a:cs typeface="Gautam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45631" y="3324742"/>
            <a:ext cx="2167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13418" y="267263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Version:</a:t>
            </a:r>
            <a:endParaRPr lang="en-US" sz="800" b="1" dirty="0">
              <a:solidFill>
                <a:schemeClr val="bg1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49114" y="2102855"/>
            <a:ext cx="852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Credits</a:t>
            </a:r>
            <a:endParaRPr lang="en-US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154" y="2623440"/>
            <a:ext cx="2367302" cy="319743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326350" y="3612766"/>
            <a:ext cx="27324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*González Rey Marlene 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*López Casillas Jorge Enrique  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*Peña Rodríguez José de Jesús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938734" y="2945181"/>
            <a:ext cx="2732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</a:t>
            </a:r>
            <a:r>
              <a:rPr lang="en-US" sz="1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1100" dirty="0">
                <a:solidFill>
                  <a:schemeClr val="bg1"/>
                </a:solidFill>
                <a:latin typeface="+mj-lt"/>
              </a:rPr>
              <a:t>U</a:t>
            </a:r>
            <a:r>
              <a:rPr lang="en-US" sz="1100" dirty="0" smtClean="0">
                <a:solidFill>
                  <a:schemeClr val="bg1"/>
                </a:solidFill>
                <a:latin typeface="+mj-lt"/>
              </a:rPr>
              <a:t>riostegui Luis 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26349" y="3241429"/>
            <a:ext cx="2732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DEVELOPERS: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22119" y="2544473"/>
            <a:ext cx="2603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Control velocidad en motor CD</a:t>
            </a:r>
            <a:endParaRPr lang="en-US" sz="1600" b="1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39" name="Picture 12" descr="Resultado de imagen para mabe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70" y="5466563"/>
            <a:ext cx="485998" cy="32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0" descr="Resultado de imagen para uteq"/>
          <p:cNvPicPr>
            <a:picLocks noChangeAspect="1" noChangeArrowheads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33" y="5345855"/>
            <a:ext cx="799601" cy="59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725271" y="340604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Gautami" panose="020B0502040204020203" pitchFamily="34" charset="0"/>
                <a:cs typeface="Gautami" panose="020B0502040204020203" pitchFamily="34" charset="0"/>
              </a:rPr>
              <a:t>Duty Cycle</a:t>
            </a:r>
            <a:endParaRPr lang="en-US" sz="1400" b="1" dirty="0">
              <a:solidFill>
                <a:schemeClr val="bg1"/>
              </a:solidFill>
              <a:latin typeface="Gautami" panose="020B0502040204020203" pitchFamily="34" charset="0"/>
              <a:cs typeface="Gautam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45241" y="3411798"/>
            <a:ext cx="1099315" cy="230894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51881" y="3843352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Gautami" panose="020B0502040204020203" pitchFamily="34" charset="0"/>
                <a:cs typeface="Gautami" panose="020B0502040204020203" pitchFamily="34" charset="0"/>
              </a:rPr>
              <a:t>RPMS</a:t>
            </a:r>
            <a:endParaRPr lang="en-US" sz="1400" b="1" dirty="0">
              <a:solidFill>
                <a:schemeClr val="bg1"/>
              </a:solidFill>
              <a:latin typeface="Gautami" panose="020B0502040204020203" pitchFamily="34" charset="0"/>
              <a:cs typeface="Gautam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45241" y="3807719"/>
            <a:ext cx="1099315" cy="230894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35862" y="3019361"/>
            <a:ext cx="1099315" cy="230894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114" y="5001622"/>
            <a:ext cx="343233" cy="21145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008" y="5001622"/>
            <a:ext cx="343233" cy="211451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022119" y="391297"/>
            <a:ext cx="65090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IDO Proyecto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Integrador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rev2 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619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16" y="1845656"/>
            <a:ext cx="2407084" cy="31323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75962" y="23741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Fri, 5 Mar</a:t>
            </a:r>
            <a:endParaRPr lang="en-US" b="1" dirty="0">
              <a:solidFill>
                <a:schemeClr val="bg1"/>
              </a:solidFill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4508" y="3019421"/>
            <a:ext cx="1590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Select option to display </a:t>
            </a:r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6" name="Picture 12" descr="Resultado de imagen para mabe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85" y="4705029"/>
            <a:ext cx="485998" cy="32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Resultado de imagen para uteq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720" y="4565861"/>
            <a:ext cx="799601" cy="59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91883" y="3791689"/>
            <a:ext cx="488969" cy="4026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87050" y="3696257"/>
            <a:ext cx="554622" cy="4981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49328" y="1310236"/>
            <a:ext cx="152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Splash screen 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28393" y="1310236"/>
            <a:ext cx="852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Credits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433" y="1830821"/>
            <a:ext cx="2367302" cy="31974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205629" y="2820147"/>
            <a:ext cx="27324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*González Rey Marlene 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*López Casillas Jorge Enrique  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*Peña Rodríguez José de Jesús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05628" y="2448810"/>
            <a:ext cx="2732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DEVELOPERS: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88072" y="1325071"/>
            <a:ext cx="140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Main screen </a:t>
            </a: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00" y="1845656"/>
            <a:ext cx="2367302" cy="319743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35789" y="2241816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Gautami" panose="020B0502040204020203" pitchFamily="34" charset="0"/>
                <a:cs typeface="Gautami" panose="020B0502040204020203" pitchFamily="34" charset="0"/>
              </a:rPr>
              <a:t>Set point </a:t>
            </a:r>
            <a:endParaRPr lang="en-US" sz="1400" b="1" dirty="0">
              <a:solidFill>
                <a:schemeClr val="bg1"/>
              </a:solidFill>
              <a:latin typeface="Gautami" panose="020B0502040204020203" pitchFamily="34" charset="0"/>
              <a:cs typeface="Gautam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6149" y="2546958"/>
            <a:ext cx="2167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23936" y="189485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Version:</a:t>
            </a:r>
            <a:endParaRPr lang="en-US" sz="800" b="1" dirty="0">
              <a:solidFill>
                <a:schemeClr val="bg1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35789" y="2628261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Gautami" panose="020B0502040204020203" pitchFamily="34" charset="0"/>
                <a:cs typeface="Gautami" panose="020B0502040204020203" pitchFamily="34" charset="0"/>
              </a:rPr>
              <a:t>Duty Cycle</a:t>
            </a:r>
            <a:endParaRPr lang="en-US" sz="1400" b="1" dirty="0">
              <a:solidFill>
                <a:schemeClr val="bg1"/>
              </a:solidFill>
              <a:latin typeface="Gautami" panose="020B0502040204020203" pitchFamily="34" charset="0"/>
              <a:cs typeface="Gautam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55759" y="2634014"/>
            <a:ext cx="1099315" cy="230894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62399" y="306556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Gautami" panose="020B0502040204020203" pitchFamily="34" charset="0"/>
                <a:cs typeface="Gautami" panose="020B0502040204020203" pitchFamily="34" charset="0"/>
              </a:rPr>
              <a:t>RPMS</a:t>
            </a:r>
            <a:endParaRPr lang="en-US" sz="1400" b="1" dirty="0">
              <a:solidFill>
                <a:schemeClr val="bg1"/>
              </a:solidFill>
              <a:latin typeface="Gautami" panose="020B0502040204020203" pitchFamily="34" charset="0"/>
              <a:cs typeface="Gautam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55759" y="3029935"/>
            <a:ext cx="1099315" cy="230894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46380" y="2241577"/>
            <a:ext cx="1099315" cy="230894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632" y="4223838"/>
            <a:ext cx="343233" cy="21145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26" y="4223838"/>
            <a:ext cx="343233" cy="21145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022119" y="391297"/>
            <a:ext cx="65090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IDO Proyecto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Integrador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rev2 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307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138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BatangChe</vt:lpstr>
      <vt:lpstr>GulimChe</vt:lpstr>
      <vt:lpstr>Aldhabi</vt:lpstr>
      <vt:lpstr>Angsana New</vt:lpstr>
      <vt:lpstr>Arial</vt:lpstr>
      <vt:lpstr>Calibri</vt:lpstr>
      <vt:lpstr>Calibri Light</vt:lpstr>
      <vt:lpstr>Gautami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Pena, Jose (MEX, TYP, DI)</dc:creator>
  <cp:lastModifiedBy>Pena, Jose (MEX, TYP, DI)</cp:lastModifiedBy>
  <cp:revision>22</cp:revision>
  <dcterms:created xsi:type="dcterms:W3CDTF">2019-01-28T03:55:44Z</dcterms:created>
  <dcterms:modified xsi:type="dcterms:W3CDTF">2019-03-15T21:39:13Z</dcterms:modified>
</cp:coreProperties>
</file>