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0" r:id="rId7"/>
    <p:sldId id="266" r:id="rId8"/>
    <p:sldId id="278" r:id="rId9"/>
    <p:sldId id="258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96" y="9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duty.com/blog/on-call-rotations-and-schedules-gui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quadcast.com/blog/a-detailed-guide-to-setting-up-effective-on-call-r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CSD-380 </a:t>
            </a:r>
            <a:r>
              <a:rPr lang="en-US" dirty="0" err="1"/>
              <a:t>Devops</a:t>
            </a:r>
            <a:br>
              <a:rPr lang="en-US" dirty="0"/>
            </a:br>
            <a:r>
              <a:rPr lang="en-US" sz="1200" dirty="0"/>
              <a:t>Marlene Rodriguez</a:t>
            </a:r>
            <a:br>
              <a:rPr lang="en-US" sz="1200" dirty="0"/>
            </a:br>
            <a:r>
              <a:rPr lang="en-US" sz="1200" dirty="0"/>
              <a:t>Module 7.2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Pager rotation duties are the practices of assigning a team to be on-call to responding to alerts and any situations outside of normal working hours for a company.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3224" y="737937"/>
            <a:ext cx="4179570" cy="2067655"/>
          </a:xfrm>
        </p:spPr>
        <p:txBody>
          <a:bodyPr/>
          <a:lstStyle/>
          <a:p>
            <a:r>
              <a:rPr lang="en-US" dirty="0"/>
              <a:t>The why and how of call rotations and schedules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27765-3908-AD76-C07C-9723253037C8}"/>
              </a:ext>
            </a:extLst>
          </p:cNvPr>
          <p:cNvSpPr txBox="1"/>
          <p:nvPr/>
        </p:nvSpPr>
        <p:spPr>
          <a:xfrm>
            <a:off x="6799446" y="3424989"/>
            <a:ext cx="452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 rotations and schedules are made to distribute responsibility of on-call work amongst team member evenly. This prevents any burnout and ensures that there is always someone available to take care of urgent matters.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The why and how of call rotations and schedules 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304674"/>
            <a:ext cx="5907176" cy="289292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Operation necessity is vital due to the possibility of incidents occurring at all hours of the day. Operation necessity brings for immediate response.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Employee well-being provides a fair and consistent schedule that minimizes stress and fatigue that may occur with on-call duties.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 satisfaction is more present with quick responses to emergencies which can build customer trust and satisfaction.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771" y="0"/>
            <a:ext cx="4179570" cy="2789551"/>
          </a:xfrm>
        </p:spPr>
        <p:txBody>
          <a:bodyPr/>
          <a:lstStyle/>
          <a:p>
            <a:r>
              <a:rPr lang="en-US" dirty="0"/>
              <a:t>Best practices for creating and managing on-call rotations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6CB61-4E85-3A80-7F5D-20E042289677}"/>
              </a:ext>
            </a:extLst>
          </p:cNvPr>
          <p:cNvSpPr txBox="1"/>
          <p:nvPr/>
        </p:nvSpPr>
        <p:spPr>
          <a:xfrm>
            <a:off x="7151771" y="3062268"/>
            <a:ext cx="34971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Have automated scheduling to reduce manual interventions and errors.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Define responsibilities to avoid confusion and ensure each person has some type of accountability.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Clearly state policies to ensure the right person is alerted of the incident.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Best practices for creating and managing on-call rotations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into account for time off such as vacations, sick days, unplanned absences to ensure there is continuous coverage.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a tool integration to keep up with alerts and notifications.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Ensure open opportunities for employees to give feedback during scheduling process so that there is fair distribution for on-call duties.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Have transparent communication so that everyone stays informed and prepared for any on-call responsibilities/tasks.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Types of call rotation schedules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8F96F-07C3-2C20-7AE5-5F48476CAC3D}"/>
              </a:ext>
            </a:extLst>
          </p:cNvPr>
          <p:cNvSpPr txBox="1"/>
          <p:nvPr/>
        </p:nvSpPr>
        <p:spPr>
          <a:xfrm>
            <a:off x="3818021" y="2662988"/>
            <a:ext cx="53580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On-call schedules vary based on the team size, company, and frequent incidents. Some types may include: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Weekly rotations so a team can take turns being on-call for a whole week.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Monthly rotations.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On-call pools in which team members have more balanced work due to larger teams sharing the on-call responsibilities. 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Things to think about when selecting schedules for on-call teams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718267"/>
            <a:ext cx="5637196" cy="32975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Team size because smaller teams may benefit in specific conditions while larger teams may be benefiting in other areas.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Nature of work is an important factor due to emergencies being unpredictable which means shorter shifts may ease some 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can be used to analyze past incidents to determine where the peak times are for on-calls. This can create more customized schedules and better efficiency.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769716"/>
            <a:ext cx="4179570" cy="79832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299" y="1858482"/>
            <a:ext cx="4179570" cy="2850181"/>
          </a:xfrm>
        </p:spPr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 On-Call Rotations and Schedules: Guide for 2025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 Detailed Guide to Setting Up Effective On-Call Rotations &amp; Schedules | </a:t>
            </a:r>
            <a:r>
              <a:rPr lang="en-US" dirty="0" err="1">
                <a:hlinkClick r:id="rId4"/>
              </a:rPr>
              <a:t>Squadcast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{4AC1F5C9-6684-4850-890B-4B67ACB9D3F7}TF7521aafa-c748-4c40-a498-ba511be234dc5b1b6097_win32-5039330bb2f3</Template>
  <TotalTime>1363</TotalTime>
  <Words>463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Wingdings</vt:lpstr>
      <vt:lpstr>Custom</vt:lpstr>
      <vt:lpstr>CSD-380 Devops Marlene Rodriguez Module 7.2</vt:lpstr>
      <vt:lpstr>Pager rotation duties</vt:lpstr>
      <vt:lpstr>The why and how of call rotations and schedules</vt:lpstr>
      <vt:lpstr>The why and how of call rotations and schedules </vt:lpstr>
      <vt:lpstr>Best practices for creating and managing on-call rotations</vt:lpstr>
      <vt:lpstr>Best practices for creating and managing on-call rotations</vt:lpstr>
      <vt:lpstr>Types of call rotation schedules</vt:lpstr>
      <vt:lpstr>Things to think about when selecting schedules for on-call teams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Rodriguez</dc:creator>
  <cp:lastModifiedBy>Marlene Rodriguez</cp:lastModifiedBy>
  <cp:revision>1</cp:revision>
  <dcterms:created xsi:type="dcterms:W3CDTF">2025-09-23T00:37:15Z</dcterms:created>
  <dcterms:modified xsi:type="dcterms:W3CDTF">2025-09-23T23:21:08Z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