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89" r:id="rId7"/>
    <p:sldId id="391" r:id="rId8"/>
    <p:sldId id="397" r:id="rId9"/>
    <p:sldId id="408" r:id="rId10"/>
    <p:sldId id="407" r:id="rId11"/>
    <p:sldId id="403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6327" autoAdjust="0"/>
  </p:normalViewPr>
  <p:slideViewPr>
    <p:cSldViewPr snapToGrid="0">
      <p:cViewPr varScale="1">
        <p:scale>
          <a:sx n="56" d="100"/>
          <a:sy n="56" d="100"/>
        </p:scale>
        <p:origin x="64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amesmckenna.org/glossary/just-cultur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er-rec.gc.ca/en/safety-environment/safety-culture/safety-culture-learning-portal/human-organizational-factors/just-culture/just-culture.pdf" TargetMode="External"/><Relationship Id="rId5" Type="http://schemas.openxmlformats.org/officeDocument/2006/relationships/hyperlink" Target="https://nectarhr.com/glossary/just-culture" TargetMode="External"/><Relationship Id="rId4" Type="http://schemas.openxmlformats.org/officeDocument/2006/relationships/hyperlink" Target="https://academic.ou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Establishing a Just, Learning Culture </a:t>
            </a:r>
            <a:br>
              <a:rPr lang="en-US" dirty="0"/>
            </a:br>
            <a:r>
              <a:rPr lang="en-US" sz="2000" dirty="0"/>
              <a:t>Module 9.2</a:t>
            </a:r>
            <a:br>
              <a:rPr lang="en-US" sz="2000" dirty="0"/>
            </a:br>
            <a:r>
              <a:rPr lang="en-US" sz="2000" dirty="0"/>
              <a:t>Marlene Rodriguez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What is a just culture?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pPr marL="0" indent="0">
              <a:buNone/>
            </a:pPr>
            <a:r>
              <a:rPr lang="en-US" dirty="0"/>
              <a:t>A just culture is a workplace philosophy that acknowledges that most errors are a result of flawed systems. Just culture encourages reporting near misses and mistakes made without punishment which provides a safer environment for workers. 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7647"/>
            <a:ext cx="5486400" cy="1645921"/>
          </a:xfrm>
        </p:spPr>
        <p:txBody>
          <a:bodyPr/>
          <a:lstStyle/>
          <a:p>
            <a:r>
              <a:rPr lang="en-US" dirty="0"/>
              <a:t>Key Principles of just culture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087560"/>
            <a:ext cx="5486400" cy="21936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Open reporting of mistakes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Learning from mistakes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Having accountability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Open about safety incidents and steps to prevent them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Why is just culture important?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Promotes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Manages behavioral choices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Designs safe systems to prevent reoccurring of bad 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Encourages reporting of errors without fear of being blamed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Focuses more on learning rather than punishment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848" y="1"/>
            <a:ext cx="4542126" cy="1915064"/>
          </a:xfrm>
        </p:spPr>
        <p:txBody>
          <a:bodyPr/>
          <a:lstStyle/>
          <a:p>
            <a:r>
              <a:rPr lang="en-US" sz="4800" dirty="0"/>
              <a:t>Challenges of Implementing Just Culture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7028" y="420968"/>
            <a:ext cx="5486400" cy="331858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Resistance to change – employees and managers may be accustomed to blame-oriented culture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Misunderstanding the concept – workers may fear lack of accountability for actions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Inconsistent application – if strong leadership is lacking then it may not be consistent 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Challenges of Implementing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Lack of transparency – employees may feel poorly informed about how actions will be assessed if an incident occurs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Inconsistent assessment processes – processes used to evaluate actions during patient safety incidents may vary 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42" y="310551"/>
            <a:ext cx="4939666" cy="1878942"/>
          </a:xfrm>
        </p:spPr>
        <p:txBody>
          <a:bodyPr/>
          <a:lstStyle/>
          <a:p>
            <a:r>
              <a:rPr lang="en-US" dirty="0"/>
              <a:t>Strategies to Overcome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Engage in continuous communication – promote ongoing discussions about just culture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Provide ongoing education – training sessions can help clarify the importance and benefits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Promote fairness – viewing mistakes as learning opportunities over failures can encourage reporting of errors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When to Incorporate Just Culture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DEB06-90D3-2966-AF42-AAB884342A3E}"/>
              </a:ext>
            </a:extLst>
          </p:cNvPr>
          <p:cNvSpPr txBox="1"/>
          <p:nvPr/>
        </p:nvSpPr>
        <p:spPr>
          <a:xfrm>
            <a:off x="594360" y="2674189"/>
            <a:ext cx="7721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When error occurs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During DEI initiatives where treatment of employees is all the same regardless of background, identity, or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In response to patient safety concerns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To prevent errors and produce solutions that will decrease the mistakes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148148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2101515"/>
            <a:ext cx="5486400" cy="1645920"/>
          </a:xfrm>
        </p:spPr>
        <p:txBody>
          <a:bodyPr/>
          <a:lstStyle/>
          <a:p>
            <a:r>
              <a:rPr lang="en-US" dirty="0">
                <a:hlinkClick r:id="rId3"/>
              </a:rPr>
              <a:t>What is Just Culture? Healthcare Glossary</a:t>
            </a:r>
            <a:endParaRPr lang="en-US" dirty="0"/>
          </a:p>
          <a:p>
            <a:r>
              <a:rPr lang="en-US" dirty="0">
                <a:hlinkClick r:id="rId4"/>
              </a:rPr>
              <a:t>Oxford Academic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>
                <a:hlinkClick r:id="rId5"/>
              </a:rPr>
              <a:t>Nectar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>
                <a:hlinkClick r:id="rId6"/>
              </a:rPr>
              <a:t>Just Culture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{2577AEE0-3470-41B2-BD33-47AF72CEB283}TFd3b75063-ff25-434d-b12c-efeaf07d16c3292f62b5_win32-75a75c970d8e</Template>
  <TotalTime>29</TotalTime>
  <Words>307</Words>
  <Application>Microsoft Office PowerPoint</Application>
  <PresentationFormat>Widescreen</PresentationFormat>
  <Paragraphs>44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Custom</vt:lpstr>
      <vt:lpstr>Establishing a Just, Learning Culture  Module 9.2 Marlene Rodriguez</vt:lpstr>
      <vt:lpstr>What is a just culture?</vt:lpstr>
      <vt:lpstr>Key Principles of just culture</vt:lpstr>
      <vt:lpstr>Why is just culture important?</vt:lpstr>
      <vt:lpstr>Challenges of Implementing Just Culture</vt:lpstr>
      <vt:lpstr>Challenges of Implementing Just Culture</vt:lpstr>
      <vt:lpstr>Strategies to Overcome Challenges</vt:lpstr>
      <vt:lpstr>When to Incorporate Just Culture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Marlene Rodriguez</dc:creator>
  <cp:lastModifiedBy>Marlene Rodriguez</cp:lastModifiedBy>
  <cp:revision>1</cp:revision>
  <dcterms:created xsi:type="dcterms:W3CDTF">2025-10-02T02:00:31Z</dcterms:created>
  <dcterms:modified xsi:type="dcterms:W3CDTF">2025-10-02T02:30:16Z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