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58" r:id="rId8"/>
    <p:sldId id="281" r:id="rId9"/>
    <p:sldId id="282" r:id="rId10"/>
    <p:sldId id="266" r:id="rId11"/>
    <p:sldId id="283" r:id="rId12"/>
    <p:sldId id="28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0655" autoAdjust="0"/>
  </p:normalViewPr>
  <p:slideViewPr>
    <p:cSldViewPr snapToGrid="0">
      <p:cViewPr>
        <p:scale>
          <a:sx n="83" d="100"/>
          <a:sy n="83" d="100"/>
        </p:scale>
        <p:origin x="464" y="28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value-stream-management?clickid=0Qew7HTM7xyKRpxxtD0CxQ7QUkp2vzXVQWI0Us0&amp;irgwc=1&amp;utm_medium=paid-affiliate&amp;utm_source=impact&amp;ircid=17715&amp;irpid=390418&amp;irmpname=Wildfire%20Systems&amp;irmptype=mediapartner&amp;irshareid=A56&amp;irmpgroupname=%22Non-Tech%22&amp;iraid=2022041&amp;utm_content=Wildfire%20-%20Atlassian%20Tracking--TEXT_LINK--&amp;irclkid=0Qew7HTM7xyKRpxxtD0CxQ7QUkp2vzXVQWI0Us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geeksforgeeks.org/devops/introduction-to-devo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The technology value stream</a:t>
            </a:r>
            <a:br>
              <a:rPr lang="en-US" dirty="0"/>
            </a:br>
            <a:r>
              <a:rPr lang="en-US" sz="1400" dirty="0"/>
              <a:t>Marlene Rodriguez</a:t>
            </a:r>
            <a:br>
              <a:rPr lang="en-US" sz="1400" dirty="0"/>
            </a:br>
            <a:r>
              <a:rPr lang="en-US" sz="1400" dirty="0"/>
              <a:t>Module 1.2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DevOps Handbook. Second Edition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What is Value Stream Management? | Atlassian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geeksforgeeks.org/</a:t>
            </a:r>
            <a:r>
              <a:rPr lang="en-US" dirty="0" err="1">
                <a:hlinkClick r:id="rId4"/>
              </a:rPr>
              <a:t>devops</a:t>
            </a:r>
            <a:r>
              <a:rPr lang="en-US" dirty="0">
                <a:hlinkClick r:id="rId4"/>
              </a:rPr>
              <a:t>/introduction-to-</a:t>
            </a:r>
            <a:r>
              <a:rPr lang="en-US" dirty="0" err="1">
                <a:hlinkClick r:id="rId4"/>
              </a:rPr>
              <a:t>devops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7F780B-1238-E39A-B5BE-E544FDE8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89504" y="2778270"/>
            <a:ext cx="6210554" cy="349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1DEA8-E7F1-EE54-5937-A4894715F0C7}"/>
              </a:ext>
            </a:extLst>
          </p:cNvPr>
          <p:cNvSpPr txBox="1"/>
          <p:nvPr/>
        </p:nvSpPr>
        <p:spPr>
          <a:xfrm>
            <a:off x="7348449" y="3924823"/>
            <a:ext cx="321079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image pictures a process that is incorporated with the Technology Value Stream for leads time and processes.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 err="1"/>
              <a:t>Devops</a:t>
            </a:r>
            <a:r>
              <a:rPr lang="en-US" dirty="0"/>
              <a:t> process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78779-3D74-4CC9-4F5D-59D12F44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60" y="1430350"/>
            <a:ext cx="582058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Technology value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Significant role in optimizing software development and delivery processes</a:t>
            </a:r>
          </a:p>
          <a:p>
            <a:pPr lvl="1"/>
            <a:r>
              <a:rPr lang="en-US" dirty="0"/>
              <a:t>Covers activities involved in delivering value to customers through products </a:t>
            </a:r>
          </a:p>
          <a:p>
            <a:pPr lvl="1"/>
            <a:r>
              <a:rPr lang="en-US" dirty="0"/>
              <a:t>Involves understanding and reducing lead times to accelerate delivery cycles</a:t>
            </a:r>
          </a:p>
          <a:p>
            <a:pPr lvl="1"/>
            <a:r>
              <a:rPr lang="en-US" dirty="0"/>
              <a:t>Enhances competitiveness and customer satisfaction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Lead time and processing time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Refers to total duration from when a request is made until the value is delivered to the customer</a:t>
            </a:r>
          </a:p>
          <a:p>
            <a:pPr lvl="1"/>
            <a:r>
              <a:rPr lang="en-US" dirty="0"/>
              <a:t>Encompasses all stages which include waiting, batching, and processing</a:t>
            </a:r>
          </a:p>
          <a:p>
            <a:pPr marL="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Specific period spent actively working on the task itself</a:t>
            </a:r>
          </a:p>
          <a:p>
            <a:pPr lvl="1"/>
            <a:r>
              <a:rPr lang="en-US" dirty="0"/>
              <a:t>Reducing processing time does not shorten overall lead time</a:t>
            </a:r>
          </a:p>
          <a:p>
            <a:pPr lvl="1"/>
            <a:r>
              <a:rPr lang="en-US" dirty="0"/>
              <a:t>Attention must be paid to wait times and inefficiencies in the flow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19" y="8513779"/>
            <a:ext cx="2722880" cy="351284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2960877"/>
            <a:ext cx="4544291" cy="33383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lead times can stretch for a few months longer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Lengthy cycles result from bottlenecks in phases which include lengthy approval processes, manual handoffs, and extended testing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Delays can hinder companies from responding quickly to change which causes disadvantages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32813" y="8869219"/>
            <a:ext cx="336205" cy="402359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46255" y="3125585"/>
            <a:ext cx="6114646" cy="307201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Envisions reduced deployment lead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Requiring continuous integration, automated testing, deployment that provides quick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Organizations with these practices can implement the practices to shorten lead times and allowing faster delivery and liable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Accelerates delivery cycle and enhances quality by promoting ongoing automation and collaboration amongst teams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6149339" cy="1917700"/>
          </a:xfrm>
        </p:spPr>
        <p:txBody>
          <a:bodyPr>
            <a:normAutofit/>
          </a:bodyPr>
          <a:lstStyle/>
          <a:p>
            <a:r>
              <a:rPr lang="en-US" dirty="0"/>
              <a:t>The Common scenario: deployment lead times requiring months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68734" y="2425701"/>
            <a:ext cx="5188226" cy="323849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in large, complex organizations working with monolithic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Heroics are required for all stages of value stream when long deployment lead times are in play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7185660" cy="1997867"/>
          </a:xfrm>
        </p:spPr>
        <p:txBody>
          <a:bodyPr anchor="b"/>
          <a:lstStyle/>
          <a:p>
            <a:r>
              <a:rPr lang="en-US" dirty="0"/>
              <a:t>Deployment lead times of minutes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Developers receive fast constant feedback </a:t>
            </a:r>
          </a:p>
          <a:p>
            <a:r>
              <a:rPr lang="en-US" dirty="0"/>
              <a:t>Enables developers to quickly implement, integrate, and validate the code and have it deployed</a:t>
            </a:r>
          </a:p>
          <a:p>
            <a:r>
              <a:rPr lang="en-US" dirty="0"/>
              <a:t>Continuously checks small code changes into the version control repository, performs automated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{D2418B16-2346-4F64-9344-D443A1CDF2D6}TF7521aafa-c748-4c40-a498-ba511be234dc5b1b6097_win32-5039330bb2f3</Template>
  <TotalTime>812</TotalTime>
  <Words>357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The technology value stream Marlene Rodriguez Module 1.2</vt:lpstr>
      <vt:lpstr>The technology value stream</vt:lpstr>
      <vt:lpstr>Devops process </vt:lpstr>
      <vt:lpstr>Technology value stream</vt:lpstr>
      <vt:lpstr>Lead time and processing time</vt:lpstr>
      <vt:lpstr>Challenges faced</vt:lpstr>
      <vt:lpstr>devops</vt:lpstr>
      <vt:lpstr>The Common scenario: deployment lead times requiring months</vt:lpstr>
      <vt:lpstr>Deployment lead times of minutes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Rodriguez</dc:creator>
  <cp:lastModifiedBy>Marlene Rodriguez</cp:lastModifiedBy>
  <cp:revision>1</cp:revision>
  <dcterms:created xsi:type="dcterms:W3CDTF">2025-08-18T05:24:11Z</dcterms:created>
  <dcterms:modified xsi:type="dcterms:W3CDTF">2025-08-18T18:56:40Z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