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983 344 13467 0 0,'0'0'-164'0'0,"-4"8"580"0"0,-8 12-292 0 0,0-1-1 0 0,-2-1 1 0 0,0 0 0 0 0,-28 27 0 0 0,-253 235 301 0 0,226-223-42 0 0,-3-2 0 0 0,-120 68 1 0 0,170-111-346 0 0,0-1 0 0 0,-35 12 0 0 0,47-20-22 0 0,1-1 0 0 0,-1 1 0 0 0,0-2 0 0 0,0 1 0 0 0,0-2 0 0 0,0 1 0 0 0,-19-3 0 0 0,13-2-154 0 0,-17-10 152 0 0,25 10 148 0 0,23 2-134 0 0,-13 2-30 0 0,19-2-13 0 0,0 0 0 0 0,0 1 0 0 0,0 2 1 0 0,27 3-1 0 0,257 55-172 0 0,189 56 1730 0 0,-487-113-1499 0 0,108 25 612 0 0,-97-24-640 0 0,-1-1 0 0 0,0 0 0 0 0,1-2-1 0 0,31-2 1 0 0,-3-6-110 0 0,0-1 1 0 0,0-3-1 0 0,-1-1 1 0 0,46-21-1 0 0,-23 4 387 0 0,113-69 1 0 0,-180 98-232 0 0,0 1 0 0 0,0-1 0 0 0,0 0 0 0 0,0 1 0 0 0,0-1 0 0 0,0 0 1 0 0,0 0-1 0 0,-1 0 0 0 0,1 0 0 0 0,0 0 0 0 0,0 0 0 0 0,-1 0 1 0 0,1 0-1 0 0,0-2 0 0 0,7-9 157 0 0,-2 3-18 0 0,0 0 1 0 0,-1 0 0 0 0,7-18-1 0 0,60-110-60 0 0,17-29-22 0 0,-76 137-189 0 0,-1-1 1 0 0,-1 1 0 0 0,12-59 0 0 0,-21 66 102 0 0,0 0 0 0 0,-1-1 0 0 0,-2 1 0 0 0,0-1 0 0 0,-1 1 0 0 0,-9-36 0 0 0,-40-116-679 0 0,42 156 425 0 0,-15-20 377 0 0,24 37-162 0 0,-1 0 0 0 0,1 0 1 0 0,-1 0-1 0 0,1 0 0 0 0,-1 0 1 0 0,0 0-1 0 0,1 1 0 0 0,-1-1 0 0 0,0 0 1 0 0,0 0-1 0 0,0 1 0 0 0,0-1 1 0 0,0 1-1 0 0,0-1 0 0 0,0 1 0 0 0,0-1 1 0 0,0 1-1 0 0,0-1 0 0 0,0 1 1 0 0,-2-1-1 0 0,-13-4-177 0 0,0 0-1 0 0,-1 1 1 0 0,0 0 0 0 0,0 1-1 0 0,0 1 1 0 0,-18 0 0 0 0,-4 5 323 0 0,1 1 0 0 0,0 1 0 0 0,-62 18 0 0 0,-106 52 1075 0 0,176-62-1164 0 0,1 2 0 0 0,1 0 0 0 0,0 2 0 0 0,1 1-1 0 0,1 1 1 0 0,-40 38 0 0 0,49-39-333 0 0,1 0-1 0 0,0 1 0 0 0,2 1 1 0 0,0 0-1 0 0,1 1 1 0 0,1 0-1 0 0,1 1 0 0 0,1 0 1 0 0,-11 37-1 0 0,8-1-1641 0 0,5-10-9232 0 0,4-40 8635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18012 0 0,'0'0'512'0'0,"123"90"-544"0"0,-20-8 792 0 0,-7-4-1160 0 0,-8-5-600 0 0,5-7-1713 0 0,-9-17 2713 0 0,-40-25-7569 0 0,-27-12 3784 0 0,-7-7 1896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17700 0 0,'0'0'1176'0'0,"180"106"-1168"0"0,-64-45 16 0 0,-19-16-1320 0 0,-3-12-1529 0 0,10-6 2825 0 0,-51-15-7393 0 0,-39-10 3696 0 0,-6 0 1848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18004 0 0,'0'0'752'0'0,"75"2"-10450"0"0,-48 96 9698 0 0,-23-24-4529 0 0,-4-38 2264 0 0,0-19 1137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17420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15859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14859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24069 0 0,'0'0'312'0'0,"-18"147"-7729"0"0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21885 0 0,'0'0'0'0'0,"75"161"-5081"0"0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21965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20540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0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12819 0 0,'0'0'3741'0'0,"7"6"-3359"0"0,7 9-284 0 0,0 0-1 0 0,-2 0 0 0 0,20 32 1 0 0,-11-14-128 0 0,1-2 1 0 0,2-1 0 0 0,1-1 0 0 0,1 0-1 0 0,1-2 1 0 0,2-2 0 0 0,0 0 0 0 0,2-2-1 0 0,0-1 1 0 0,39 19 0 0 0,-7-8 63 0 0,2-3 0 0 0,1-3 0 0 0,1-3 0 0 0,106 24 0 0 0,-141-41 102 0 0,1-1 0 0 0,0-1 0 0 0,0-2 0 0 0,37-2 0 0 0,-50-2-135 0 0,0-1-1 0 0,0-1 1 0 0,0 0 0 0 0,0-2-1 0 0,-1 0 1 0 0,0-2 0 0 0,34-15-1 0 0,50-41-292 0 0,-96 58-32 0 0,-24 18 196 0 0,-16 12 227 0 0,-14 12 210 0 0,-2-3 0 0 0,-77 42 0 0 0,84-58-33 0 0,-1-2 0 0 0,-1-2 0 0 0,-62 12 1 0 0,-140 11 949 0 0,111-19-542 0 0,23 0-381 0 0,11 0-154 0 0,-169 6 0 0 0,252-24-190 0 0,0-1-1 0 0,0 0 0 0 0,0-1 0 0 0,1-1 1 0 0,-1-1-1 0 0,1-1 0 0 0,-18-6 0 0 0,31 9-163 0 0,-1 0 0 0 0,1 0 0 0 0,-1 0 0 0 0,1-1-1 0 0,0 1 1 0 0,0-1 0 0 0,0 0 0 0 0,0 0 0 0 0,0-1 0 0 0,1 1-1 0 0,-1-1 1 0 0,1 0 0 0 0,0 0 0 0 0,0 0 0 0 0,0 0 0 0 0,1 0-1 0 0,-1-1 1 0 0,1 1 0 0 0,0-1 0 0 0,1 1 0 0 0,-1-1 0 0 0,1 0-1 0 0,0 0 1 0 0,0 0 0 0 0,0 1 0 0 0,1-1 0 0 0,0 0-1 0 0,0-9 1 0 0,2 2-480 0 0,0 0-1 0 0,7-22 1 0 0,-6 24-457 0 0,-3 9 781 0 0,0-1 0 0 0,0 0-1 0 0,1 1 1 0 0,-1-1-1 0 0,1 0 1 0 0,-1 1 0 0 0,1-1-1 0 0,0 1 1 0 0,0-1-1 0 0,0 1 1 0 0,-1-1-1 0 0,1 1 1 0 0,1-1 0 0 0,-1 1-1 0 0,0 0 1 0 0,0 0-1 0 0,0-1 1 0 0,1 1 0 0 0,-1 0-1 0 0,0 0 1 0 0,1 0-1 0 0,1 0 1 0 0,4-2-1776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20692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13299 0 0,'0'0'1792'0'0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19060 0 0,'0'0'296'0'0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19868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18900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17956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19532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15563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15795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274 209 6313 0 0,'0'0'6775'0'0,"-7"12"-5908"0"0,-22 38-262 0 0,29-49-587 0 0,-1 0 1 0 0,1-1-1 0 0,0 1 0 0 0,-1 0 0 0 0,1 0 0 0 0,-1 0 0 0 0,1-1 0 0 0,-1 1 0 0 0,1 0 0 0 0,-1-1 0 0 0,0 1 0 0 0,1 0 0 0 0,-1-1 0 0 0,0 1 0 0 0,1-1 0 0 0,-1 1 0 0 0,0-1 0 0 0,0 1 0 0 0,0-1 0 0 0,1 0 1 0 0,-1 1-1 0 0,0-1 0 0 0,0 0 0 0 0,0 0 0 0 0,0 1 0 0 0,0-1 0 0 0,-1 0 0 0 0,-206 51 1177 0 0,199-48-1449 0 0,19 4-231 0 0,46 34 441 0 0,-27-21-4 0 0,-28-20 57 0 0,-1 1-1 0 0,1-1 1 0 0,0 1-1 0 0,0-1 1 0 0,0 1 0 0 0,0-1-1 0 0,0 1 1 0 0,0-1 0 0 0,0 0-1 0 0,0 1 1 0 0,0-1-1 0 0,0 0 1 0 0,0 0 0 0 0,1 0-1 0 0,39 5 526 0 0,-38-13-342 0 0,9-23 247 0 0,-9 23-217 0 0,-11 4-262 0 0,-22-11 62 0 0,23 11 24 0 0,14 0-470 0 0,20-10 359 0 0,-6 7-267 0 0,86-19-30 0 0,-92 19 325 0 0,16-11-47 0 0,-23 14 235 0 0,-19-2-29 0 0,-52-24 451 0 0,28 11-175 0 0,26 15-186 0 0,2 0-318 0 0,-20-10 56 0 0,20 10 133 0 0,17 9-456 0 0,12 4 408 0 0,2 0 1 0 0,-1-2 0 0 0,1 0 0 0 0,36 4-1 0 0,75-3-251 0 0,-77-6-86 0 0,101 17 0 0 0,-140-12 506 0 0,-6 0-118 0 0,38 15 242 0 0,-23-12-472 0 0,-21-7 234 0 0,-4-4-82 0 0,0 0 0 0 0,0 1-1 0 0,0-1 1 0 0,0 1 0 0 0,0 0-1 0 0,7 1 1 0 0,-2-1 40 0 0,-1 0 628 0 0,0-1-383 0 0,31-4-77 0 0,-30 7 30 0 0,23 9-166 0 0,-23-9 128 0 0,26 3-120 0 0,-24-3-94 0 0,-5-2 29 0 0,-1 1 1 0 0,0-1-1 0 0,0 1 0 0 0,0 0 0 0 0,0 0 0 0 0,0 1 1 0 0,0-1-1 0 0,-1 1 0 0 0,5 2 0 0 0,1 1-1 0 0,0-2 58 0 0,1-2-31 0 0,1 2-13 0 0,-5-2-32 0 0,-1 0-1 0 0,1 0 0 0 0,0 0 0 0 0,0-1 1 0 0,9 0-1 0 0,26 0-135 0 0,-31 3 144 0 0,0 1 124 0 0,-5-2-61 0 0,0 0 1 0 0,0 0-1 0 0,0-1 0 0 0,0 0 0 0 0,0 1 1 0 0,10-1-1 0 0,-8 1-20 0 0,-5-1-11 0 0,0 0-1 0 0,0 0 1 0 0,1-1-1 0 0,-1 1 1 0 0,1-1 0 0 0,-1 0-1 0 0,0 0 1 0 0,1 0-1 0 0,-1 0 1 0 0,1 0 0 0 0,-1 0-1 0 0,0-1 1 0 0,4 0-1 0 0,41-7-296 0 0,-12 1 352 0 0,-19 7-15 0 0,-7 2-107 0 0,28 3-334 0 0,-26-3 344 0 0,-5-1 83 0 0,-1 0-1 0 0,1-1 1 0 0,-1 0-1 0 0,1 0 1 0 0,0 0 0 0 0,9-2-1 0 0,48-3 366 0 0,-5 1-1000 0 0,-5 3 359 0 0,4 1 272 0 0,80-11-1 0 0,-121 10 46 0 0,-11 0-66 0 0,0 1 0 0 0,-1-1 0 0 0,1 0 0 0 0,0 0 0 0 0,0-1 0 0 0,0 0 0 0 0,5-2 0 0 0,3 0-72 0 0,-5 1-7 0 0,-1 1 0 0 0,1-1 0 0 0,-1 0 0 0 0,12-7 1 0 0,25-15 130 0 0,-33 19-40 0 0,32-17-155 0 0,-6 6 22 0 0,-28 13-142 0 0,-1 0 290 0 0,23-13 192 0 0,-23 13-52 0 0,-15-4-148 0 0,-19-22-166 0 0,20 23 86 0 0,-1 0-1193 0 0,-19-19 1223 0 0,19 20 56 0 0,-2 4-63 0 0,-42-6 29 0 0,24 3 39 0 0,20 4-203 0 0,-1-2 106 0 0,-41-13-658 0 0,37 12 670 0 0,-39-9 91 0 0,37 9-62 0 0,7 2-7 0 0,0 1 0 0 0,-1-1 0 0 0,1 1 1 0 0,-1 0-1 0 0,-12 0 0 0 0,-53-3 361 0 0,59 4-545 0 0,4 0 10 0 0,1-1-1 0 0,0 0 0 0 0,0 0 1 0 0,-12-3-1 0 0,7 0 150 0 0,-43-5 99 0 0,33 8-14 0 0,-1 1 0 0 0,1 0 0 0 0,-1 2 0 0 0,-42 9 0 0 0,-4 12 133 0 0,54-17-111 0 0,1 0-1 0 0,-1-1 1 0 0,0-1 0 0 0,-1 0-1 0 0,-24 1 1 0 0,-39-5 249 0 0,33 0-377 0 0,-89 10 0 0 0,132-9 24 0 0,1-1 1 0 0,-1 1-1 0 0,1 0 1 0 0,-1-1-1 0 0,1 0 1 0 0,0 0-1 0 0,-1 0 1 0 0,-8-2-1 0 0,2 0-53 0 0,9 2 40 0 0,1 0 0 0 0,-1 0 1 0 0,1 0-1 0 0,-1 0 1 0 0,1 0-1 0 0,0-1 1 0 0,-1 1-1 0 0,1-1 0 0 0,-1 1 1 0 0,1-1-1 0 0,0 1 1 0 0,-3-2-1 0 0,-58-28 10 0 0,18 6-215 0 0,20 15-232 0 0,-26-4 386 0 0,27 9 696 0 0,10 4-500 0 0,-37-4 219 0 0,20 0-293 0 0,22 3-130 0 0,1-2 129 0 0,0-1-111 0 0,4 3 39 0 0,1 0-1 0 0,-1-1 0 0 0,0 1 1 0 0,1 0-1 0 0,-1 0 1 0 0,0 1-1 0 0,1-1 0 0 0,-1 0 1 0 0,0 1-1 0 0,0 0 1 0 0,-3 0-1 0 0,-3-2 107 0 0,5 1-85 0 0,0 0-1 0 0,-1 1 0 0 0,1 0 0 0 0,0 0 1 0 0,-1 0-1 0 0,-7 1 0 0 0,-51 3 228 0 0,50-2-4 0 0,6 0-49 0 0,0-1 0 0 0,-1-1-1 0 0,1 1 1 0 0,-14-2 0 0 0,-16-1-503 0 0,28 2 231 0 0,-3 7-70 0 0,-145 78 238 0 0,145-79 76 0 0,14 4-332 0 0,13 46 284 0 0,-4-18-311 0 0,-10-37 196 0 0,-1 0 1 0 0,0 1-1 0 0,1-1 1 0 0,-1 0-1 0 0,1 0 0 0 0,-1 0 1 0 0,1 0-1 0 0,-1 0 1 0 0,1 0-1 0 0,0 0 1 0 0,0 0-1 0 0,-1 0 0 0 0,3 1 1 0 0,23 26-274 0 0,-25-27 280 0 0,-1-1-1 0 0,1 1 0 0 0,0 0 1 0 0,0-1-1 0 0,-1 1 0 0 0,1 0 1 0 0,0-1-1 0 0,0 1 0 0 0,0-1 1 0 0,-1 1-1 0 0,1-1 0 0 0,0 0 1 0 0,0 1-1 0 0,0-1 0 0 0,0 0 1 0 0,0 0-1 0 0,0 0 0 0 0,0 1 1 0 0,0-1-1 0 0,1 0 0 0 0,89 7-189 0 0,-45-5 148 0 0,85 15-1 0 0,-84-9 65 0 0,1-2-1 0 0,0-2 1 0 0,0-2-1 0 0,52-5 1 0 0,-52 1 7 0 0,1 1 0 0 0,-1 3 1 0 0,0 2-1 0 0,52 11 1 0 0,-77-10-67 0 0,0 0 0 0 0,1-2 1 0 0,-1 0-1 0 0,1-1 0 0 0,-1-2 1 0 0,1-1-1 0 0,-1 0 0 0 0,42-9 1 0 0,-16-2 43 0 0,81-30 1 0 0,52-41 708 0 0,-175 78-643 0 0,-5 3-25 0 0,0 0-1 0 0,1 1 1 0 0,-1-1-1 0 0,1 1 1 0 0,-1 0-1 0 0,1 0 1 0 0,0 0-1 0 0,-1 0 1 0 0,1 0-1 0 0,0 0 1 0 0,5 0-1 0 0,-1-1-5 0 0,20-2 769 0 0,-20 8-799 0 0,22 11 41 0 0,-21-11 133 0 0,0-1-172 0 0,24 6 149 0 0,-23-7 238 0 0,-2-1-301 0 0,23 1-107 0 0,-22-1 192 0 0,1-7-446 0 0,28-19 165 0 0,-28 19 562 0 0,-11-2-1707 0 0,-8-27-1500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0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146 5281 0 0,'0'0'5187'0'0,"-17"-11"-4379"0"0,7 3-728 0 0,-1 1-1 0 0,0 0 1 0 0,-1 1 0 0 0,1 0 0 0 0,-14-4 0 0 0,18 9-34 0 0,0 0 1 0 0,0 0 0 0 0,0 0 0 0 0,0 1-1 0 0,0 1 1 0 0,1-1 0 0 0,-1 1 0 0 0,0 0 0 0 0,0 1-1 0 0,0-1 1 0 0,-6 4 0 0 0,4-3-23 0 0,-482 112 1864 0 0,327-90-1178 0 0,-153 26-710 0 0,128-9 397 0 0,-190 35-270 0 0,371-74-7 0 0,20 4-152 0 0,9 6 41 0 0,0 1 1 0 0,-1 1-1 0 0,37 32 0 0 0,-8 3-133 0 0,-13-12 259 0 0,63 49 1 0 0,-85-76-10 0 0,0 0 0 0 0,0-2 0 0 0,1 1 0 0 0,0-2 0 0 0,1 0 1 0 0,0-1-1 0 0,0 0 0 0 0,31 5 0 0 0,-16-7 31 0 0,0-1 1 0 0,0-2-1 0 0,0-1 1 0 0,0-1-1 0 0,0-2 0 0 0,32-7 1 0 0,19-9-86 0 0,80-28 1 0 0,-45 9 48 0 0,321-100 754 0 0,-138 46-449 0 0,322-78-804 0 0,-582 163 491 0 0,0 1 0 0 0,1 1 0 0 0,0 3 0 0 0,60 3 0 0 0,-86 0-99 0 0,0 1 0 0 0,-1 1-1 0 0,1 0 1 0 0,-1 0-1 0 0,0 2 1 0 0,0 0 0 0 0,0 0-1 0 0,0 1 1 0 0,-1 1-1 0 0,0 0 1 0 0,-1 1 0 0 0,0 1-1 0 0,0 0 1 0 0,0 0-1 0 0,13 15 1 0 0,-11-6-39 0 0,23 35 1 0 0,-30-41 37 0 0,0-1-1 0 0,1 0 1 0 0,0 0 0 0 0,1-1-1 0 0,0 0 1 0 0,0 0 0 0 0,1-1 0 0 0,14 9-1 0 0,-13-11 8 0 0,1-1 0 0 0,1 0-1 0 0,-1-1 1 0 0,1 0 0 0 0,0-1-1 0 0,0 0 1 0 0,0-2 0 0 0,0 1 0 0 0,1-1-1 0 0,-1-1 1 0 0,1-1 0 0 0,16-1-1 0 0,-21 1 189 0 0,-16-10 246 0 0,0-1-264 0 0,-1 1 0 0 0,0 0-1 0 0,-1 1 1 0 0,0 0 0 0 0,-15-10 0 0 0,-61-41-185 0 0,16 13-77 0 0,-14-16 209 0 0,-171-115-118 0 0,224 161-5 0 0,0 2 0 0 0,-1 1 0 0 0,0 1 0 0 0,-1 2 0 0 0,-62-13 0 0 0,49 16-106 0 0,-1 3 0 0 0,0 1 0 0 0,-83 4 0 0 0,-68 23-1842 0 0,161-17-2143 0 0,-40 11-1 0 0,74-16 3732 0 0,0-1-1 0 0,0 1 1 0 0,1-1 0 0 0,-1 1-1 0 0,0-1 1 0 0,1 1 0 0 0,-1 0-1 0 0,1 0 1 0 0,-1 0 0 0 0,1 0-1 0 0,0 0 1 0 0,-1 0 0 0 0,1 0-1 0 0,0 0 1 0 0,-1 1 0 0 0,-1 2-1 0 0,-2 7-2825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10210 0 0,'0'0'1432'0'0,"-22"125"-1632"0"0,71-50-144 0 0,12 11-248 0 0,2 0 320 0 0,2-17-1696 0 0,-12-18 1968 0 0,-25-26-4129 0 0,-17-13 2064 0 0,-5-6 1033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14243 0 0,'0'0'0'0'0,"35"41"-384"0"0,8 20 760 0 0,10 13-856 0 0,10 8-456 0 0,-2-19-2233 0 0,-2-16 3169 0 0,-25-24-4825 0 0,-21-13 2417 0 0,-5-4 1199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10978 0 0,'0'0'576'0'0,"90"143"-712"0"0,-19-45 192 0 0,12 4-800 0 0,5-22-136 0 0,-5-15-1592 0 0,-24-28 2472 0 0,-28-16-3689 0 0,-15-13 1848 0 0,-6-2 921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11386 0 0,'0'0'985'0'0,"53"78"-1081"0"0,-4-5 16 0 0,4 1 24 0 0,0-7-1265 0 0,0-22 1321 0 0,-19-22-5409 0 0,-25-13 2705 0 0,-1-4 1351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3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3609 0 0,'0'0'160'0'0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3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1 5153 0 0,'0'0'2551'0'0,"-20"15"-1727"0"0,-63 45-183 0 0,82-59-581 0 0,-1 1 1 0 0,0 0 0 0 0,0-1-1 0 0,0 1 1 0 0,0-1 0 0 0,-1 0-1 0 0,1 1 1 0 0,0-1 0 0 0,0 0-1 0 0,-1-1 1 0 0,-2 2 0 0 0,-3-2 198 0 0,4 1-149 0 0,1-1 0 0 0,-1 0 0 0 0,0 1 0 0 0,1 0 0 0 0,-1 0 0 0 0,1 0 0 0 0,-1 0 0 0 0,1 1 0 0 0,-4 1 0 0 0,-10 3 15 0 0,-46 19 284 0 0,-65 36 1 0 0,61-25-425 0 0,10-5 31 0 0,46-25-53 0 0,-35 22 225 0 0,-15 13-449 0 0,31-19 182 0 0,22-16 339 0 0,3 1-360 0 0,-18 20-72 0 0,18-20 492 0 0,9 2-375 0 0,13 26 147 0 0,-13-26 110 0 0,-1-2-157 0 0,6 20-8 0 0,-7-20 210 0 0,4 1-427 0 0,18 23 229 0 0,-18-23 179 0 0,2-3 189 0 0,26 18-211 0 0,-18-16 116 0 0,-8-5-243 0 0,26 5 190 0 0,13-2-224 0 0,-39-5-21 0 0,-4 0-22 0 0,-1 0 0 0 0,1 0 0 0 0,-1 0 0 0 0,1 1 0 0 0,-1-1 0 0 0,1 1 0 0 0,-1 0 0 0 0,6 2-1 0 0,0-1 15 0 0,-4-2 8 0 0,-1 1 0 0 0,1 0 0 0 0,-1 1 0 0 0,0-1-1 0 0,0 1 1 0 0,0 0 0 0 0,5 2 0 0 0,-1 2 4 0 0,-5-4 12 0 0,1 0 0 0 0,-1 0 1 0 0,1 0-1 0 0,-1 0 0 0 0,1-1 1 0 0,0 0-1 0 0,0 0 0 0 0,0 0 1 0 0,5 1-1 0 0,2 2 47 0 0,-6-2-86 0 0,0-1 0 0 0,0 1 0 0 0,0-1 0 0 0,0 0 0 0 0,0-1 1 0 0,10 1-1 0 0,-4 0-12 0 0,29 2-108 0 0,4-1-246 0 0,4 3 597 0 0,-44-5-224 0 0,-1 0 0 0 0,1 0 0 0 0,0-1 0 0 0,-1 1 0 0 0,1-1 0 0 0,6-2 1 0 0,-1 0 69 0 0,-1 2 100 0 0,-1 2 277 0 0,22 4 112 0 0,-22-4-637 0 0,0-2 487 0 0,22-4-288 0 0,-22 4-432 0 0,1 0 187 0 0,0 1 142 0 0,-4 0-18 0 0,-1 0-1 0 0,0-1 0 0 0,0 1 0 0 0,0 0 1 0 0,1-1-1 0 0,-1 0 0 0 0,0 0 0 0 0,0 0 1 0 0,5-2-1 0 0,21-7-42 0 0,-22 7 90 0 0,1 0 52 0 0,25-10 105 0 0,-25 9-6 0 0,1 0-516 0 0,26-13-1576 0 0,-33 17 1583 0 0,-1-1 0 0 0,0 0 0 0 0,0 1 0 0 0,1-1 0 0 0,-1 0 0 0 0,0 0 0 0 0,0 1 0 0 0,0-1 1 0 0,0 0-1 0 0,0 0 0 0 0,0 0 0 0 0,0 0 0 0 0,0-2 0 0 0,35-41-704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3:0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1715 47 12515 0 0,'0'0'42'0'0,"9"3"-91"0"0,26 7 41 0 0,-34-9-9 0 0,1-1 0 0 0,-1 0 0 0 0,1 1 0 0 0,-1 0 0 0 0,0-1 0 0 0,1 1 0 0 0,-1 0 0 0 0,0 0 0 0 0,0-1 0 0 0,1 1 0 0 0,-1 0 0 0 0,1 2 0 0 0,12 9 91 0 0,25 29 1 0 0,-33-34-87 0 0,0 1 1 0 0,-1 0-1 0 0,0 0 0 0 0,0 1 1 0 0,-1-1-1 0 0,0 1 0 0 0,4 13 1 0 0,-3 3 69 0 0,-1 0 1 0 0,-1-1 0 0 0,-1 1-1 0 0,-1 1 1 0 0,-2-1 0 0 0,0 0-1 0 0,-6 27 1 0 0,1-11-171 0 0,4-6 441 0 0,-1-2-347 0 0,-7-35 190 0 0,-47-5 80 0 0,-3 4 241 0 0,49 2-467 0 0,-32 2 120 0 0,-6 4 237 0 0,10-1-250 0 0,29-3-218 0 0,6-1 66 0 0,1 0-1 0 0,-1 0 1 0 0,1 1-1 0 0,-1-1 1 0 0,1 1 0 0 0,-1 0-1 0 0,1 0 1 0 0,-5 3-1 0 0,-2-1 24 0 0,1-1 154 0 0,2 1-117 0 0,-20 6-244 0 0,20-7 371 0 0,-3 0 71 0 0,-28 7-183 0 0,29-6-21 0 0,1-3 116 0 0,-22 1 390 0 0,22 0-385 0 0,0-9-207 0 0,-28-22 49 0 0,18 18-153 0 0,9 6 109 0 0,5 3 36 0 0,0 1-1 0 0,0 0 0 0 0,1 0 0 0 0,-1 0 0 0 0,-1 0 1 0 0,1 0-1 0 0,0 1 0 0 0,-8-2 0 0 0,3 0 25 0 0,6 2-49 0 0,-1-1-1 0 0,1 1 1 0 0,-1 0 0 0 0,1 0-1 0 0,-1 1 1 0 0,0-1 0 0 0,0 1 0 0 0,-6 0-1 0 0,-9-1-139 0 0,0 2-1 0 0,0 0 1 0 0,0 1-1 0 0,1 0 1 0 0,-1 2-1 0 0,-30 9 1 0 0,23-2 30 0 0,1 1 1 0 0,1 1-1 0 0,0 1 0 0 0,-24 18 1 0 0,-85 76-29 0 0,8-7 66 0 0,106-93 110 0 0,-9-1 115 0 0,0-1 1 0 0,-35 3 0 0 0,48-8-161 0 0,4-1 17 0 0,1 1 0 0 0,0 1-1 0 0,-20 5 1 0 0,-15 3 45 0 0,34-7 103 0 0,4-4-77 0 0,-22-2-94 0 0,22 3 211 0 0,0-1-418 0 0,-21-2 71 0 0,12 6 256 0 0,-42 15-158 0 0,47-14 79 0 0,5-1 28 0 0,0-1 0 0 0,0 0 1 0 0,0 0-1 0 0,-1 0 0 0 0,-9 0 0 0 0,-31 6-527 0 0,9-1 246 0 0,28-5-21 0 0,2-4 278 0 0,-28-6 189 0 0,27 6 83 0 0,6-6-413 0 0,-12-22 213 0 0,15 29-70 0 0,-1 1-1 0 0,1-1 0 0 0,0 0 1 0 0,-1 0-1 0 0,1 0 1 0 0,0 0-1 0 0,0 0 0 0 0,-1 0 1 0 0,1 0-1 0 0,0 1 0 0 0,0-1 1 0 0,0 0-1 0 0,0 0 0 0 0,0 0 1 0 0,0 0-1 0 0,0 0 1 0 0,1-2-1 0 0,3-41-262 0 0,-5-78 1 0 0,-12-49 829 0 0,12 164 18 0 0,10 7-550 0 0,1 1-37 0 0,-6-1 0 0 0,0 1 0 0 0,1-1 0 0 0,-1 0 0 0 0,0-1 0 0 0,0 1 0 0 0,0-1 0 0 0,1 0 0 0 0,6-2 0 0 0,11-2 116 0 0,30-6-45 0 0,0-3 0 0 0,59-24 0 0 0,-92 25 2 0 0,-6 3-33 0 0,39-35 118 0 0,11-14-195 0 0,-47 44 65 0 0,0 0 0 0 0,2 1 0 0 0,-1 1 0 0 0,28-16 0 0 0,81-29 101 0 0,-105 50-157 0 0,1 2 0 0 0,-1 0 1 0 0,1 1-1 0 0,28-2 0 0 0,12 3-234 0 0,-47 1 352 0 0,-6 1-82 0 0,0 1 0 0 0,0-1 0 0 0,0 2 0 0 0,16 0 0 0 0,41 0-148 0 0,-5 4 1238 0 0,5-3-4 0 0,-55-1-1134 0 0,29-1 204 0 0,69-10 1 0 0,138-53-1909 0 0,-170 41 352 0 0,-56 15-298 0 0,0 2-891 0 0,-4 4-2007 0 0,-13 2 2592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 14203 0 0,'0'0'1350'0'0,"-6"-6"-1002"0"0,-9-6-360 0 0,15 12 16 0 0,-1 0 0 0 0,1-1 0 0 0,0 1 1 0 0,-1 0-1 0 0,1 0 0 0 0,0 0 0 0 0,-1 0 1 0 0,1 0-1 0 0,-1-1 0 0 0,1 1 0 0 0,0 0 1 0 0,-1 0-1 0 0,1 0 0 0 0,-1 0 0 0 0,1 0 1 0 0,-1 0-1 0 0,1 0 0 0 0,0 1 0 0 0,-1-1 0 0 0,1 0 1 0 0,0 0-1 0 0,-1 0 0 0 0,1 0 0 0 0,-1 0 1 0 0,1 1-1 0 0,0-1 0 0 0,-1 0 0 0 0,0 1 15 0 0,0 1 0 0 0,0-1 0 0 0,1 0 0 0 0,-1 0 0 0 0,0 0 0 0 0,1 1 0 0 0,-1-1 0 0 0,1 0 0 0 0,-1 1 0 0 0,1-1 0 0 0,-1 3 0 0 0,-3 36 296 0 0,3 116 111 0 0,7 98 126 0 0,11 112-64 0 0,9 117 404 0 0,52 1293 1939 0 0,-62-1251-1958 0 0,4-121-672 0 0,-13-290-1120 0 0,30 155 0 0 0,-32-254-457 0 0,2-28 210 0 0,29-77 601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19276 0 0,'821'3'708'0'0,"-441"-9"-829"0"0,4 4 100 0 0,65-5-361 0 0,293-4 462 0 0,980-27 970 0 0,-928-19-1325 0 0,-450 13 970 0 0,-48 7-167 0 0,14 17-849 0 0,-271 20-199 0 0,-1 3 0 0 0,1 1-1 0 0,-1 1 1 0 0,1 3 0 0 0,61 20 0 0 0,-58-12-478 0 0,39 22 1 0 0,23 15-10344 0 0,-84-44 8781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19092 0 0,'0'0'-492'0'0,"11"20"219"0"0,3 7 381 0 0,20 53 0 0 0,-26-53-13 0 0,-2 0 0 0 0,0 0 1 0 0,3 56-1 0 0,-8 90 202 0 0,-2-141-230 0 0,-6 235 623 0 0,-12 66-468 0 0,-15 69-128 0 0,-7 54-241 0 0,-22 534 283 0 0,26-4 835 0 0,32-842-959 0 0,-8 315-91 0 0,8-103-15 0 0,5-121-292 0 0,1-194-655 0 0,8 49-1 0 0,-6-77 165 0 0,0 0 0 0 0,1 0 0 0 0,6 14 0 0 0,-10-27 868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19956 0 0,'0'0'-125'0'0,"10"8"413"0"0,-4-3-264 0 0,-1 0 0 0 0,0 0 0 0 0,0 1 0 0 0,0 0 0 0 0,-1 0 0 0 0,0 0 0 0 0,0 0 0 0 0,0 0 0 0 0,-1 1 0 0 0,0 0 1 0 0,0 0-1 0 0,3 13 0 0 0,1 14-62 0 0,6 65 1 0 0,-12-90 43 0 0,16 291 211 0 0,-10 123-63 0 0,-3 128 471 0 0,-4 73-636 0 0,3 290-16 0 0,33-14-707 0 0,-7-588-1604 0 0,3-153 284 0 0,2-43-9356 0 0,-30-95 8833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16580 0 0,'0'0'973'0'0,"19"-5"-274"0"0,11-1-398 0 0,51-6 1 0 0,115 11 383 0 0,75 13-34 0 0,81 10-690 0 0,77 9 969 0 0,47-11-370 0 0,-190-20-184 0 0,476-59 0 0 0,-82-69-5 0 0,-7-36-922 0 0,117-26-1587 0 0,-296 100-862 0 0,-44 46-2504 0 0,-70 29 3358 0 0,-50 5-4490 0 0,-272 11 5134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21357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14531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11931 0 0,'0'0'0'0'0,"-31"174"-2481"0"0,19-80 2481 0 0,8-45-4721 0 0,2-25 2361 0 0,-2-12 1175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15795 0 0,'0'0'0'0'0,"-37"184"-7729"0"0,15-33 7729 0 0,18-87-4033 0 0,0-30 2016 0 0,0-17 1009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9722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15651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14371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10194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13291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0 563 18348 0 0,'0'0'551'0'0,"30"-14"137"0"0,128-48-365 0 0,73 7-447 0 0,81 6 842 0 0,110-6-754 0 0,103-11 192 0 0,1271-131-682 0 0,-1247 154 911 0 0,-67 22-21 0 0,-49 21-36 0 0,-64 15-329 0 0,-57 5-299 0 0,33 9 320 0 0,-248-16 10 0 0,135 37 0 0 0,-208-44-51 0 0,0 2 0 0 0,-1 0 0 0 0,0 2 0 0 0,0 1 0 0 0,-1 0 0 0 0,22 16 0 0 0,-29-15 8 0 0,0 0 1 0 0,0 1-1 0 0,-1 1 0 0 0,-1 0 0 0 0,0 1 1 0 0,-1 1-1 0 0,0 0 0 0 0,10 20 0 0 0,-9-12 61 0 0,-1 1-1 0 0,-1 0 0 0 0,-2 1 0 0 0,10 37 0 0 0,15 127 5 0 0,7 103-608 0 0,15 82 540 0 0,30 195 259 0 0,199 1193 895 0 0,-222-1418-1660 0 0,-42-212-1952 0 0,-5 0 0 0 0,-2 146 1 0 0,-29-96 414 0 0,14-171 1840 0 0,-19 155-7926 0 0,15-139 6306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13859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7017 0 0,'0'0'0'0'0,"25"157"-880"0"0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18836 0 0,'0'0'248'0'0,"-128"178"-200"0"0,75-100-2825 0 0,36-37 2777 0 0,9-19-8177 0 0,0-12 4088 0 0,8-7 2048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9434 0 0,'0'0'512'0'0,"0"192"-1176"0"0,4-87 512 0 0,5-32-376 0 0,-5-14 56 0 0,0-3-416 0 0,0-11-1497 0 0,0 0 2385 0 0,-2-19-2424 0 0,2-24 1207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9586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73 11442 0 0,'0'0'2129'0'0,"-41"-73"-4938"0"0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6873 0 0,'0'0'3788'0'0,"5"22"-3140"0"0,29 174-470 0 0,-13-70-4003 0 0,-14-87 2627 0 0,-2-11 1293 0 0,0 1 1 0 0,-1-1 0 0 0,-2 1 0 0 0,-2 33 0 0 0,-41 186 3408 0 0,23-152-2497 0 0,13-57-1927 0 0,5-30 309 0 0,-1-1-2471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8562 0 0,'0'0'3233'0'0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5409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3257 0 0,'0'0'408'0'0,"0"159"-1056"0"0,6-85 1248 0 0,12-19-288 0 0,-3-2-800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21725 0 0,'0'0'0'0'0,"146"105"-352"0"0,66-54 1320 0 0,75-27-1496 0 0,57-14 1984 0 0,92 5-1856 0 0,34 5 0 0 0,5 25 352 0 0,-50 15-1953 0 0,-34-7-3736 0 0,-51-12 5737 0 0,-181-23-7337 0 0,-127-14 3664 0 0,-15-4 1840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3601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6641 0 0,'0'0'1345'0'0,"-57"174"-857"0"0,21-68 752 0 0,11-24-1440 0 0,15-19-320 0 0,14-18-1681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10282 0 0,'0'0'0'0'0,"-8"165"-3529"0"0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13755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10626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9322 0 0,'0'0'0'0'0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15011 0 0,'0'0'720'0'0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13131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11650 0 0,'0'0'465'0'0,"137"22"-737"0"0,-26-30-1569 0 0,-15-14 1841 0 0,-49 10-5001 0 0,-37 7 2505 0 0,-6 3 1247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9850 0 0,'0'0'304'0'0,"138"-19"-112"0"0,-28-3-424 0 0,-8-15 240 0 0,-2 12-120 0 0,-15 5-616 0 0,-10 4-2521 0 0,-13 16 3249 0 0,-32 6-3016 0 0,-24-2 1511 0 0,-6-2 753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185 768 8810 0 0,'0'0'-334'0'0,"-20"-26"-142"0"0,4 7 465 0 0,-12-16 237 0 0,1-1-1 0 0,2-2 1 0 0,-21-43-1 0 0,26 33 963 0 0,20 47-1160 0 0,-1 1 0 0 0,1-1-1 0 0,0 1 1 0 0,0-1 0 0 0,-1 1-1 0 0,1-1 1 0 0,0 1 0 0 0,0-1-1 0 0,0 0 1 0 0,0 1-1 0 0,0-1 1 0 0,0 1 0 0 0,0-1-1 0 0,0 0 1 0 0,0 1 0 0 0,0-1-1 0 0,0 1 1 0 0,1-1-1 0 0,-1 1 1 0 0,0-1 0 0 0,0 1-1 0 0,0-1 1 0 0,1 1 0 0 0,-1-1-1 0 0,0 1 1 0 0,1-1 0 0 0,-1 1-1 0 0,0-1 1 0 0,1 1-1 0 0,-1-1 1 0 0,1 0 0 0 0,2-2 46 0 0,0-1 1 0 0,-1 1-1 0 0,1 0 1 0 0,0 0-1 0 0,0 0 0 0 0,1 0 1 0 0,-1 1-1 0 0,1-1 1 0 0,-1 1-1 0 0,1 0 1 0 0,0 0-1 0 0,6-2 1 0 0,0 1 154 0 0,1 0 0 0 0,0 1 0 0 0,0 1 0 0 0,0-1 1 0 0,19 2-1 0 0,132 1 2017 0 0,90-7-418 0 0,109-9-238 0 0,89-16-747 0 0,1185-157 486 0 0,-1103 123-1385 0 0,-49 15-385 0 0,-62 14 99 0 0,-72 16-1051 0 0,-64 11-2108 0 0,-59 12-791 0 0,-72 11 2519 0 0,-32 1-4807 0 0,-98-13 5095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10466 0 0,'0'0'1032'0'0,"146"43"-3936"0"0,-83-22 2904 0 0,-52-15-4297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17868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15699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10122 0 0,'0'0'0'0'0,"127"12"-984"0"0,-46-22-1209 0 0,-8-10 2193 0 0,-38 8-3472 0 0,-29 8 1735 0 0,-6 3 873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9914 0 0,'0'0'192'0'0,"138"-31"-4953"0"0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2537 0 0,'0'0'2536'0'0,"126"-15"-1184"0"0,-43-15 201 0 0,-23-3-1177 0 0,-5 4-384 0 0,-1 9-1873 0 0,-3 12 1881 0 0,-28 8-3232 0 0,-23 8 1615 0 0,-55 23 809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15603 0 0,'0'0'0'0'0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16388 0 0,'0'0'0'0'0,"-4"155"-7762"0"0,8-69 7762 0 0,0-63-4313 0 0,0-9 2160 0 0,-4-8 1073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12795 0 0,'0'0'0'0'0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12403 0 0,'0'0'0'0'0,"-15"167"472"0"0,19-60-752 0 0,-1-52-4425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16251 0 0,'1053'-35'2125'0'0,"-156"9"-611"0"0,947-91-584 0 0,-953 54-4340 0 0,-581 41-1769 0 0,-70 2 3034 0 0,-36 3-4959 0 0,-170 13 5498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15883 0 0,'0'0'0'0'0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11562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20868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9562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8690 0 0,'0'0'856'0'0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17564 0 0,'0'0'0'0'0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9322 0 0,'0'0'0'0'0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3:0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0 1080 0 0,'0'0'5077'0'0,"-5"8"-4390"0"0,-23 38 97 0 0,20-33-610 0 0,4-6-43 0 0,0 0 1 0 0,-1 0-1 0 0,1-1 0 0 0,-2 0 1 0 0,-5 7-1 0 0,-13 13 422 0 0,18-20 45 0 0,-2-4-209 0 0,-47 10 251 0 0,-8 0-294 0 0,50-8-256 0 0,-37 7 748 0 0,-1-3-882 0 0,39-8 9 0 0,4 1 54 0 0,-1 0-1 0 0,0 0 1 0 0,-15 5 0 0 0,12-5 30 0 0,6 0-62 0 0,1 0 0 0 0,-1 0-1 0 0,1 0 1 0 0,0 0 0 0 0,0 1 0 0 0,0 0 0 0 0,-10 5 0 0 0,-20 8-3 0 0,26-11 149 0 0,-1 0-311 0 0,-28 12 306 0 0,19-12 78 0 0,7-2-189 0 0,-35-1-43 0 0,36-2-6 0 0,4 0 29 0 0,0 1-1 0 0,1 0 1 0 0,-1 0 0 0 0,-10 1 0 0 0,-15 2-28 0 0,25-2-13 0 0,0 3-369 0 0,-21 11 402 0 0,21-11-70 0 0,1 3-22 0 0,-30 35-737 0 0,10-11 1136 0 0,15-13 49 0 0,-9 20-67 0 0,15-29 1 0 0,6-1-350 0 0,-2 0 28 0 0,1-5 0 0 0,0 0-1 0 0,0 0 0 0 0,0 0 1 0 0,0 0-1 0 0,0 0 1 0 0,1-1-1 0 0,-1 1 1 0 0,1 0-1 0 0,0 0 1 0 0,0 0-1 0 0,2 4 0 0 0,9 26-114 0 0,-9-25 102 0 0,5-2 68 0 0,26 21 488 0 0,-33-27-454 0 0,0 1 0 0 0,-1-1 0 0 0,1 1 0 0 0,0 0 0 0 0,-1-1 0 0 0,1 1 0 0 0,0-1 0 0 0,0 0 0 0 0,0 1 0 0 0,-1-1 0 0 0,1 0 0 0 0,0 1 0 0 0,0-1 0 0 0,0 0 0 0 0,0 0 0 0 0,0 0 0 0 0,0 0 0 0 0,0 0 0 0 0,1 0 0 0 0,51 3 1696 0 0,-42-3-1540 0 0,-4 1-20 0 0,-1-1 0 0 0,1 1-1 0 0,-1 0 1 0 0,11 3 0 0 0,-7-1-98 0 0,31 5 190 0 0,-8-4-199 0 0,-25-3 74 0 0,-1-3 29 0 0,2-2-50 0 0,-5 3 19 0 0,0-1 0 0 0,0 1 0 0 0,0 0 0 0 0,0 0 0 0 0,0 1 0 0 0,8-1 0 0 0,24-3-193 0 0,-28 3 356 0 0,-1-1-438 0 0,21-8 100 0 0,-21 8 236 0 0,4 4-8 0 0,2 1-181 0 0,38 9 131 0 0,-39-8-144 0 0,-6-1-5 0 0,0-1 0 0 0,0 0 0 0 0,1-1 1 0 0,-1 1-1 0 0,0-1 0 0 0,8 0 0 0 0,26 4 67 0 0,-18-5-223 0 0,22-7 147 0 0,-20 0-14 0 0,50-25 95 0 0,-27 13-337 0 0,-43 17 252 0 0,0 1-1 0 0,0-1 1 0 0,0 0-1 0 0,1 1 1 0 0,-1 0 0 0 0,0 0-1 0 0,1 0 1 0 0,4 1-1 0 0,1-1 57 0 0,22-4 112 0 0,0 3-508 0 0,19-4 155 0 0,-24 1-238 0 0,-20 3-1219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18476 0 0,'0'0'0'0'0,"141"17"304"0"0,-3-3-72 0 0,5 6-872 0 0,-5 17-456 0 0,-10 22-1697 0 0,-16 7-4272 0 0,-30 9 7065 0 0,-38-38-3705 0 0,-27-18 1848 0 0,-7-11 929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B62D-F47B-43DC-854F-884833B98021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2533-D42D-4AF8-9C02-1BDA658579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150F-9447-12BC-F05E-BE35702A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99BB-EF6F-1EE6-50BB-C867E6E4B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4332-82D0-9694-2C3F-881E61AF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5CAC-D3F2-780A-5E6F-9250372A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51A3-9366-FC66-C633-4C7E29A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21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A903-3A8A-0102-448B-9E246CF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9138B-33AB-877C-2CF5-CE7191067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FCF2-0F1E-614A-3DD5-89BECAB7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DD8A-9382-9FB5-72B3-A2612A3A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797B-D3FE-6750-081F-5B0CA8AF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5B99-8210-7985-5030-A43EED86A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F05C-0331-811A-86D0-410314F29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FF37-D7BF-EF44-2D80-5C2594E1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C6B3-D429-FCD6-8993-4F4CD7B7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F15E-FA62-1725-9F7F-E4C3C3D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0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356-2E9A-B90D-F4FE-FD558633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F3F7-1339-C149-887C-A5A59E72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EF50-FC92-7C11-3DF4-8ED9159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3076-E9D0-18A7-C6E6-B7E1FD0A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35D9-CE72-D725-FB3D-C844B7DF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6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0BCF-71AE-28BE-A826-7D4FC466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A4D3-DB35-6687-AFEF-CE5DAB3B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1E2B-9271-0866-B955-4F7FE03E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D051-7A16-6647-25B7-9B5C27D4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237A-8683-48F3-A888-D1784279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3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6BFA-087C-96BF-F25B-F5C32923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8084-7679-7933-FD8E-7B7098AC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D7A8-FE7C-A4ED-BA63-802199C8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126E-3480-727F-08A9-CA7C3CF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7E9AD-9114-E2D2-64B0-FE0B2E10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A733-0A97-5669-8182-BD53FD0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64A-CAFF-F37D-3384-CFED110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E5F9-7802-B007-5283-61B9DE766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FA858-3850-02F8-365A-B0FF9F0B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596D4-24D6-A36A-0525-D89860ED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644D4-7F88-FECE-C317-EE3DB1D7F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093FF-68AC-E1B2-5A43-E0306B8F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D9E35-1DD3-14F7-9919-8052B238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3155-5957-2FE9-D4BD-5FC10D14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B1BB-8869-0BF9-4088-80C4DB67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ECFC7-2358-17CB-2D43-2A6C4A25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54EB7-F958-2C6B-77D6-A89DFD89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5EA4B-1D89-E17A-59A0-285E44C3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1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BE4FF-F9E1-7FC8-772D-35CA4B24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CE976-20FC-EFE0-9BC0-572D717E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C85B8-5D55-5C54-0171-AA0B9303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9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8743-6A5E-67D7-1C84-1612BFB8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ADB0-CEF6-0AED-7C23-B9CEC671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D80A-AF52-EF32-7811-CBB69204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C46E-0CC2-00F4-8F84-4A819A77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39EE-1B1F-300B-65AE-7DE97FF7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07AA-B161-8FCE-CAF1-94CF81D7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9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7942-8B84-FB94-743D-022EDFF9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84F0B-F447-AC49-1BD1-E2FDEDD18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C3D3-E59B-0908-49FD-B743863B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99AB-4CD9-44FC-E4A0-7A493855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BA25-92D0-3ABC-0B85-BE965E51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231B-8AEC-F7AD-5E63-7C4DDABA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674CC-702F-7A53-E7E3-5D389188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41FE-F8EB-05C3-E9E4-07DD3C7C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3D85-0925-267C-19D8-DEEF0A4F1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6589B-F63A-42CD-B487-02649808258F}" type="datetimeFigureOut">
              <a:rPr lang="de-DE" smtClean="0"/>
              <a:t>30.07.2025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D33B-B8FC-07F0-F29D-37EDB349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B8AF-4F5E-CC5F-1AD7-2627095B1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73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.xml"/><Relationship Id="rId21" Type="http://schemas.openxmlformats.org/officeDocument/2006/relationships/image" Target="../media/image21.png"/><Relationship Id="rId42" Type="http://schemas.openxmlformats.org/officeDocument/2006/relationships/customXml" Target="../ink/ink24.xml"/><Relationship Id="rId63" Type="http://schemas.openxmlformats.org/officeDocument/2006/relationships/image" Target="../media/image35.png"/><Relationship Id="rId84" Type="http://schemas.openxmlformats.org/officeDocument/2006/relationships/customXml" Target="../ink/ink52.xml"/><Relationship Id="rId16" Type="http://schemas.openxmlformats.org/officeDocument/2006/relationships/customXml" Target="../ink/ink7.xml"/><Relationship Id="rId107" Type="http://schemas.openxmlformats.org/officeDocument/2006/relationships/customXml" Target="../ink/ink68.xml"/><Relationship Id="rId11" Type="http://schemas.openxmlformats.org/officeDocument/2006/relationships/image" Target="../media/image16.png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53" Type="http://schemas.openxmlformats.org/officeDocument/2006/relationships/customXml" Target="../ink/ink32.xml"/><Relationship Id="rId58" Type="http://schemas.openxmlformats.org/officeDocument/2006/relationships/customXml" Target="../ink/ink35.xml"/><Relationship Id="rId74" Type="http://schemas.openxmlformats.org/officeDocument/2006/relationships/customXml" Target="../ink/ink44.xml"/><Relationship Id="rId79" Type="http://schemas.openxmlformats.org/officeDocument/2006/relationships/customXml" Target="../ink/ink48.xml"/><Relationship Id="rId102" Type="http://schemas.openxmlformats.org/officeDocument/2006/relationships/customXml" Target="../ink/ink63.xml"/><Relationship Id="rId123" Type="http://schemas.openxmlformats.org/officeDocument/2006/relationships/image" Target="../media/image55.png"/><Relationship Id="rId128" Type="http://schemas.openxmlformats.org/officeDocument/2006/relationships/customXml" Target="../ink/ink81.xml"/><Relationship Id="rId5" Type="http://schemas.openxmlformats.org/officeDocument/2006/relationships/image" Target="../media/image13.png"/><Relationship Id="rId90" Type="http://schemas.openxmlformats.org/officeDocument/2006/relationships/image" Target="../media/image44.png"/><Relationship Id="rId95" Type="http://schemas.openxmlformats.org/officeDocument/2006/relationships/customXml" Target="../ink/ink59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Relationship Id="rId43" Type="http://schemas.openxmlformats.org/officeDocument/2006/relationships/customXml" Target="../ink/ink25.xml"/><Relationship Id="rId48" Type="http://schemas.openxmlformats.org/officeDocument/2006/relationships/image" Target="../media/image28.png"/><Relationship Id="rId64" Type="http://schemas.openxmlformats.org/officeDocument/2006/relationships/customXml" Target="../ink/ink38.xml"/><Relationship Id="rId69" Type="http://schemas.openxmlformats.org/officeDocument/2006/relationships/image" Target="../media/image38.png"/><Relationship Id="rId113" Type="http://schemas.openxmlformats.org/officeDocument/2006/relationships/customXml" Target="../ink/ink71.xml"/><Relationship Id="rId118" Type="http://schemas.openxmlformats.org/officeDocument/2006/relationships/image" Target="../media/image53.png"/><Relationship Id="rId134" Type="http://schemas.openxmlformats.org/officeDocument/2006/relationships/customXml" Target="../ink/ink87.xml"/><Relationship Id="rId80" Type="http://schemas.openxmlformats.org/officeDocument/2006/relationships/customXml" Target="../ink/ink49.xml"/><Relationship Id="rId85" Type="http://schemas.openxmlformats.org/officeDocument/2006/relationships/image" Target="../media/image42.pn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33" Type="http://schemas.openxmlformats.org/officeDocument/2006/relationships/image" Target="../media/image26.png"/><Relationship Id="rId38" Type="http://schemas.openxmlformats.org/officeDocument/2006/relationships/customXml" Target="../ink/ink20.xml"/><Relationship Id="rId59" Type="http://schemas.openxmlformats.org/officeDocument/2006/relationships/image" Target="../media/image33.png"/><Relationship Id="rId103" Type="http://schemas.openxmlformats.org/officeDocument/2006/relationships/customXml" Target="../ink/ink64.xml"/><Relationship Id="rId108" Type="http://schemas.openxmlformats.org/officeDocument/2006/relationships/image" Target="../media/image49.png"/><Relationship Id="rId124" Type="http://schemas.openxmlformats.org/officeDocument/2006/relationships/customXml" Target="../ink/ink78.xml"/><Relationship Id="rId129" Type="http://schemas.openxmlformats.org/officeDocument/2006/relationships/customXml" Target="../ink/ink82.xml"/><Relationship Id="rId54" Type="http://schemas.openxmlformats.org/officeDocument/2006/relationships/image" Target="../media/image31.png"/><Relationship Id="rId70" Type="http://schemas.openxmlformats.org/officeDocument/2006/relationships/customXml" Target="../ink/ink41.xml"/><Relationship Id="rId75" Type="http://schemas.openxmlformats.org/officeDocument/2006/relationships/image" Target="../media/image40.png"/><Relationship Id="rId91" Type="http://schemas.openxmlformats.org/officeDocument/2006/relationships/customXml" Target="../ink/ink56.xml"/><Relationship Id="rId9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22.png"/><Relationship Id="rId28" Type="http://schemas.openxmlformats.org/officeDocument/2006/relationships/customXml" Target="../ink/ink13.xml"/><Relationship Id="rId49" Type="http://schemas.openxmlformats.org/officeDocument/2006/relationships/customXml" Target="../ink/ink30.xml"/><Relationship Id="rId114" Type="http://schemas.openxmlformats.org/officeDocument/2006/relationships/customXml" Target="../ink/ink72.xml"/><Relationship Id="rId119" Type="http://schemas.openxmlformats.org/officeDocument/2006/relationships/customXml" Target="../ink/ink75.xml"/><Relationship Id="rId44" Type="http://schemas.openxmlformats.org/officeDocument/2006/relationships/customXml" Target="../ink/ink26.xml"/><Relationship Id="rId60" Type="http://schemas.openxmlformats.org/officeDocument/2006/relationships/customXml" Target="../ink/ink36.xml"/><Relationship Id="rId65" Type="http://schemas.openxmlformats.org/officeDocument/2006/relationships/image" Target="../media/image36.png"/><Relationship Id="rId81" Type="http://schemas.openxmlformats.org/officeDocument/2006/relationships/customXml" Target="../ink/ink50.xml"/><Relationship Id="rId86" Type="http://schemas.openxmlformats.org/officeDocument/2006/relationships/customXml" Target="../ink/ink53.xml"/><Relationship Id="rId130" Type="http://schemas.openxmlformats.org/officeDocument/2006/relationships/customXml" Target="../ink/ink83.xml"/><Relationship Id="rId135" Type="http://schemas.openxmlformats.org/officeDocument/2006/relationships/image" Target="../media/image57.png"/><Relationship Id="rId13" Type="http://schemas.openxmlformats.org/officeDocument/2006/relationships/image" Target="../media/image17.png"/><Relationship Id="rId18" Type="http://schemas.openxmlformats.org/officeDocument/2006/relationships/customXml" Target="../ink/ink8.xml"/><Relationship Id="rId39" Type="http://schemas.openxmlformats.org/officeDocument/2006/relationships/customXml" Target="../ink/ink21.xml"/><Relationship Id="rId109" Type="http://schemas.openxmlformats.org/officeDocument/2006/relationships/customXml" Target="../ink/ink69.xml"/><Relationship Id="rId34" Type="http://schemas.openxmlformats.org/officeDocument/2006/relationships/customXml" Target="../ink/ink17.xml"/><Relationship Id="rId50" Type="http://schemas.openxmlformats.org/officeDocument/2006/relationships/image" Target="../media/image29.png"/><Relationship Id="rId55" Type="http://schemas.openxmlformats.org/officeDocument/2006/relationships/customXml" Target="../ink/ink33.xml"/><Relationship Id="rId76" Type="http://schemas.openxmlformats.org/officeDocument/2006/relationships/customXml" Target="../ink/ink45.xml"/><Relationship Id="rId97" Type="http://schemas.openxmlformats.org/officeDocument/2006/relationships/customXml" Target="../ink/ink60.xml"/><Relationship Id="rId104" Type="http://schemas.openxmlformats.org/officeDocument/2006/relationships/customXml" Target="../ink/ink65.xml"/><Relationship Id="rId120" Type="http://schemas.openxmlformats.org/officeDocument/2006/relationships/image" Target="../media/image54.png"/><Relationship Id="rId125" Type="http://schemas.openxmlformats.org/officeDocument/2006/relationships/customXml" Target="../ink/ink79.xml"/><Relationship Id="rId7" Type="http://schemas.openxmlformats.org/officeDocument/2006/relationships/image" Target="../media/image14.png"/><Relationship Id="rId71" Type="http://schemas.openxmlformats.org/officeDocument/2006/relationships/customXml" Target="../ink/ink42.xml"/><Relationship Id="rId92" Type="http://schemas.openxmlformats.org/officeDocument/2006/relationships/image" Target="../media/image45.png"/><Relationship Id="rId2" Type="http://schemas.openxmlformats.org/officeDocument/2006/relationships/image" Target="../media/image11.png"/><Relationship Id="rId29" Type="http://schemas.openxmlformats.org/officeDocument/2006/relationships/image" Target="../media/image25.png"/><Relationship Id="rId24" Type="http://schemas.openxmlformats.org/officeDocument/2006/relationships/customXml" Target="../ink/ink11.xml"/><Relationship Id="rId40" Type="http://schemas.openxmlformats.org/officeDocument/2006/relationships/customXml" Target="../ink/ink22.xml"/><Relationship Id="rId45" Type="http://schemas.openxmlformats.org/officeDocument/2006/relationships/customXml" Target="../ink/ink27.xml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image" Target="../media/image50.png"/><Relationship Id="rId115" Type="http://schemas.openxmlformats.org/officeDocument/2006/relationships/customXml" Target="../ink/ink73.xml"/><Relationship Id="rId131" Type="http://schemas.openxmlformats.org/officeDocument/2006/relationships/customXml" Target="../ink/ink84.xml"/><Relationship Id="rId61" Type="http://schemas.openxmlformats.org/officeDocument/2006/relationships/image" Target="../media/image34.png"/><Relationship Id="rId82" Type="http://schemas.openxmlformats.org/officeDocument/2006/relationships/customXml" Target="../ink/ink51.xml"/><Relationship Id="rId19" Type="http://schemas.openxmlformats.org/officeDocument/2006/relationships/image" Target="../media/image2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56" Type="http://schemas.openxmlformats.org/officeDocument/2006/relationships/image" Target="../media/image32.png"/><Relationship Id="rId77" Type="http://schemas.openxmlformats.org/officeDocument/2006/relationships/customXml" Target="../ink/ink46.xml"/><Relationship Id="rId100" Type="http://schemas.openxmlformats.org/officeDocument/2006/relationships/customXml" Target="../ink/ink62.xml"/><Relationship Id="rId105" Type="http://schemas.openxmlformats.org/officeDocument/2006/relationships/customXml" Target="../ink/ink66.xml"/><Relationship Id="rId126" Type="http://schemas.openxmlformats.org/officeDocument/2006/relationships/image" Target="../media/image56.png"/><Relationship Id="rId8" Type="http://schemas.openxmlformats.org/officeDocument/2006/relationships/customXml" Target="../ink/ink3.xml"/><Relationship Id="rId51" Type="http://schemas.openxmlformats.org/officeDocument/2006/relationships/customXml" Target="../ink/ink31.xml"/><Relationship Id="rId72" Type="http://schemas.openxmlformats.org/officeDocument/2006/relationships/customXml" Target="../ink/ink43.xml"/><Relationship Id="rId93" Type="http://schemas.openxmlformats.org/officeDocument/2006/relationships/customXml" Target="../ink/ink57.xml"/><Relationship Id="rId98" Type="http://schemas.openxmlformats.org/officeDocument/2006/relationships/customXml" Target="../ink/ink61.xml"/><Relationship Id="rId121" Type="http://schemas.openxmlformats.org/officeDocument/2006/relationships/customXml" Target="../ink/ink76.xml"/><Relationship Id="rId3" Type="http://schemas.openxmlformats.org/officeDocument/2006/relationships/image" Target="../media/image12.png"/><Relationship Id="rId25" Type="http://schemas.openxmlformats.org/officeDocument/2006/relationships/image" Target="../media/image23.png"/><Relationship Id="rId46" Type="http://schemas.openxmlformats.org/officeDocument/2006/relationships/customXml" Target="../ink/ink28.xml"/><Relationship Id="rId67" Type="http://schemas.openxmlformats.org/officeDocument/2006/relationships/image" Target="../media/image37.png"/><Relationship Id="rId116" Type="http://schemas.openxmlformats.org/officeDocument/2006/relationships/image" Target="../media/image52.png"/><Relationship Id="rId20" Type="http://schemas.openxmlformats.org/officeDocument/2006/relationships/customXml" Target="../ink/ink9.xml"/><Relationship Id="rId41" Type="http://schemas.openxmlformats.org/officeDocument/2006/relationships/customXml" Target="../ink/ink23.xml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4.xml"/><Relationship Id="rId111" Type="http://schemas.openxmlformats.org/officeDocument/2006/relationships/customXml" Target="../ink/ink70.xml"/><Relationship Id="rId132" Type="http://schemas.openxmlformats.org/officeDocument/2006/relationships/customXml" Target="../ink/ink85.xml"/><Relationship Id="rId15" Type="http://schemas.openxmlformats.org/officeDocument/2006/relationships/image" Target="../media/image18.png"/><Relationship Id="rId36" Type="http://schemas.openxmlformats.org/officeDocument/2006/relationships/customXml" Target="../ink/ink18.xml"/><Relationship Id="rId57" Type="http://schemas.openxmlformats.org/officeDocument/2006/relationships/customXml" Target="../ink/ink34.xml"/><Relationship Id="rId106" Type="http://schemas.openxmlformats.org/officeDocument/2006/relationships/customXml" Target="../ink/ink67.xml"/><Relationship Id="rId127" Type="http://schemas.openxmlformats.org/officeDocument/2006/relationships/customXml" Target="../ink/ink80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52" Type="http://schemas.openxmlformats.org/officeDocument/2006/relationships/image" Target="../media/image30.png"/><Relationship Id="rId73" Type="http://schemas.openxmlformats.org/officeDocument/2006/relationships/image" Target="../media/image39.png"/><Relationship Id="rId78" Type="http://schemas.openxmlformats.org/officeDocument/2006/relationships/customXml" Target="../ink/ink47.xml"/><Relationship Id="rId94" Type="http://schemas.openxmlformats.org/officeDocument/2006/relationships/customXml" Target="../ink/ink58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122" Type="http://schemas.openxmlformats.org/officeDocument/2006/relationships/customXml" Target="../ink/ink77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26" Type="http://schemas.openxmlformats.org/officeDocument/2006/relationships/customXml" Target="../ink/ink12.xml"/><Relationship Id="rId47" Type="http://schemas.openxmlformats.org/officeDocument/2006/relationships/customXml" Target="../ink/ink29.xml"/><Relationship Id="rId68" Type="http://schemas.openxmlformats.org/officeDocument/2006/relationships/customXml" Target="../ink/ink40.xml"/><Relationship Id="rId89" Type="http://schemas.openxmlformats.org/officeDocument/2006/relationships/customXml" Target="../ink/ink55.xml"/><Relationship Id="rId112" Type="http://schemas.openxmlformats.org/officeDocument/2006/relationships/image" Target="../media/image51.png"/><Relationship Id="rId133" Type="http://schemas.openxmlformats.org/officeDocument/2006/relationships/customXml" Target="../ink/ink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35D22-8D86-222E-B6EE-044DC91B09DF}"/>
              </a:ext>
            </a:extLst>
          </p:cNvPr>
          <p:cNvCxnSpPr>
            <a:cxnSpLocks/>
          </p:cNvCxnSpPr>
          <p:nvPr/>
        </p:nvCxnSpPr>
        <p:spPr>
          <a:xfrm flipH="1">
            <a:off x="3731572" y="2892306"/>
            <a:ext cx="9899" cy="11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FBF22-6D2D-14ED-5B6A-5D091D3A3D63}"/>
              </a:ext>
            </a:extLst>
          </p:cNvPr>
          <p:cNvCxnSpPr>
            <a:cxnSpLocks/>
          </p:cNvCxnSpPr>
          <p:nvPr/>
        </p:nvCxnSpPr>
        <p:spPr>
          <a:xfrm>
            <a:off x="1883229" y="3476338"/>
            <a:ext cx="370658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80289-0A0B-9BEB-6D4D-F54B53E8F122}"/>
              </a:ext>
            </a:extLst>
          </p:cNvPr>
          <p:cNvSpPr/>
          <p:nvPr/>
        </p:nvSpPr>
        <p:spPr>
          <a:xfrm>
            <a:off x="3748803" y="3144025"/>
            <a:ext cx="1386539" cy="32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8E5FC-2F9A-B628-0D1D-AF3C5FFB9B97}"/>
              </a:ext>
            </a:extLst>
          </p:cNvPr>
          <p:cNvSpPr txBox="1"/>
          <p:nvPr/>
        </p:nvSpPr>
        <p:spPr>
          <a:xfrm>
            <a:off x="1113095" y="2390344"/>
            <a:ext cx="26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Reduntant due to symmetry with positive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67F238-1912-2884-BDF5-A571F8B623CB}"/>
                  </a:ext>
                </a:extLst>
              </p:cNvPr>
              <p:cNvSpPr txBox="1"/>
              <p:nvPr/>
            </p:nvSpPr>
            <p:spPr>
              <a:xfrm>
                <a:off x="5008066" y="3517199"/>
                <a:ext cx="298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67F238-1912-2884-BDF5-A571F8B6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66" y="3517199"/>
                <a:ext cx="298479" cy="276999"/>
              </a:xfrm>
              <a:prstGeom prst="rect">
                <a:avLst/>
              </a:prstGeom>
              <a:blipFill>
                <a:blip r:embed="rId2"/>
                <a:stretch>
                  <a:fillRect l="-20833" r="-125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C591FB-B86B-B114-7D9E-FC4BFAB0963C}"/>
                  </a:ext>
                </a:extLst>
              </p:cNvPr>
              <p:cNvSpPr txBox="1"/>
              <p:nvPr/>
            </p:nvSpPr>
            <p:spPr>
              <a:xfrm>
                <a:off x="4353599" y="3517199"/>
                <a:ext cx="170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C591FB-B86B-B114-7D9E-FC4BFAB0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99" y="3517199"/>
                <a:ext cx="170238" cy="276999"/>
              </a:xfrm>
              <a:prstGeom prst="rect">
                <a:avLst/>
              </a:prstGeom>
              <a:blipFill>
                <a:blip r:embed="rId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A418A2-C61E-69D8-CA4E-04CF8E5E4E5A}"/>
                  </a:ext>
                </a:extLst>
              </p:cNvPr>
              <p:cNvSpPr txBox="1"/>
              <p:nvPr/>
            </p:nvSpPr>
            <p:spPr>
              <a:xfrm>
                <a:off x="2948610" y="35171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A418A2-C61E-69D8-CA4E-04CF8E5E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10" y="3517199"/>
                <a:ext cx="202299" cy="276999"/>
              </a:xfrm>
              <a:prstGeom prst="rect">
                <a:avLst/>
              </a:prstGeom>
              <a:blipFill>
                <a:blip r:embed="rId4"/>
                <a:stretch>
                  <a:fillRect l="-72727" t="-26667" r="-2727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127BF-CF56-6C63-8255-A923D0E996D0}"/>
                  </a:ext>
                </a:extLst>
              </p:cNvPr>
              <p:cNvSpPr txBox="1"/>
              <p:nvPr/>
            </p:nvSpPr>
            <p:spPr>
              <a:xfrm>
                <a:off x="2166497" y="3517199"/>
                <a:ext cx="330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127BF-CF56-6C63-8255-A923D0E99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97" y="3517199"/>
                <a:ext cx="330540" cy="276999"/>
              </a:xfrm>
              <a:prstGeom prst="rect">
                <a:avLst/>
              </a:prstGeom>
              <a:blipFill>
                <a:blip r:embed="rId5"/>
                <a:stretch>
                  <a:fillRect l="-41818" t="-26667" r="-14545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43DF5A-C773-9ECC-E84E-2B0359DE4AB1}"/>
              </a:ext>
            </a:extLst>
          </p:cNvPr>
          <p:cNvCxnSpPr>
            <a:cxnSpLocks/>
          </p:cNvCxnSpPr>
          <p:nvPr/>
        </p:nvCxnSpPr>
        <p:spPr>
          <a:xfrm>
            <a:off x="234008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FA72A1-E56C-54E1-4997-8E7407843256}"/>
              </a:ext>
            </a:extLst>
          </p:cNvPr>
          <p:cNvCxnSpPr>
            <a:cxnSpLocks/>
          </p:cNvCxnSpPr>
          <p:nvPr/>
        </p:nvCxnSpPr>
        <p:spPr>
          <a:xfrm>
            <a:off x="3053327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8FEC79-E57B-5FE6-C847-C1870C9AAB99}"/>
              </a:ext>
            </a:extLst>
          </p:cNvPr>
          <p:cNvCxnSpPr>
            <a:cxnSpLocks/>
          </p:cNvCxnSpPr>
          <p:nvPr/>
        </p:nvCxnSpPr>
        <p:spPr>
          <a:xfrm>
            <a:off x="4430602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C010E9-00EC-6BCF-2675-C014CBF58038}"/>
              </a:ext>
            </a:extLst>
          </p:cNvPr>
          <p:cNvCxnSpPr>
            <a:cxnSpLocks/>
          </p:cNvCxnSpPr>
          <p:nvPr/>
        </p:nvCxnSpPr>
        <p:spPr>
          <a:xfrm>
            <a:off x="513296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5C3CBCC-00B7-C168-29AB-45ED3D67F3C0}"/>
              </a:ext>
            </a:extLst>
          </p:cNvPr>
          <p:cNvSpPr/>
          <p:nvPr/>
        </p:nvSpPr>
        <p:spPr>
          <a:xfrm>
            <a:off x="2345032" y="3144025"/>
            <a:ext cx="1386539" cy="328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85BC50-1D8A-67A8-02EE-096EACFC07F7}"/>
              </a:ext>
            </a:extLst>
          </p:cNvPr>
          <p:cNvCxnSpPr>
            <a:cxnSpLocks/>
          </p:cNvCxnSpPr>
          <p:nvPr/>
        </p:nvCxnSpPr>
        <p:spPr>
          <a:xfrm flipH="1">
            <a:off x="8351961" y="2892306"/>
            <a:ext cx="9899" cy="11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7539A3-1864-5E44-4C57-6C8C549F586C}"/>
              </a:ext>
            </a:extLst>
          </p:cNvPr>
          <p:cNvCxnSpPr>
            <a:cxnSpLocks/>
          </p:cNvCxnSpPr>
          <p:nvPr/>
        </p:nvCxnSpPr>
        <p:spPr>
          <a:xfrm>
            <a:off x="6503618" y="3476338"/>
            <a:ext cx="370658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BDB78C0-6FF9-12B6-A8E6-023389D4A868}"/>
              </a:ext>
            </a:extLst>
          </p:cNvPr>
          <p:cNvSpPr/>
          <p:nvPr/>
        </p:nvSpPr>
        <p:spPr>
          <a:xfrm>
            <a:off x="7672506" y="3144025"/>
            <a:ext cx="1375200" cy="32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CEBF6E-7AC3-1B13-67B7-1B0D429B0AFD}"/>
                  </a:ext>
                </a:extLst>
              </p:cNvPr>
              <p:cNvSpPr txBox="1"/>
              <p:nvPr/>
            </p:nvSpPr>
            <p:spPr>
              <a:xfrm>
                <a:off x="9628455" y="3517199"/>
                <a:ext cx="298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CEBF6E-7AC3-1B13-67B7-1B0D429B0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455" y="3517199"/>
                <a:ext cx="298479" cy="276999"/>
              </a:xfrm>
              <a:prstGeom prst="rect">
                <a:avLst/>
              </a:prstGeom>
              <a:blipFill>
                <a:blip r:embed="rId6"/>
                <a:stretch>
                  <a:fillRect l="-18367" r="-10204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E7F99F-76A2-F883-4FAE-C8F230568E32}"/>
                  </a:ext>
                </a:extLst>
              </p:cNvPr>
              <p:cNvSpPr txBox="1"/>
              <p:nvPr/>
            </p:nvSpPr>
            <p:spPr>
              <a:xfrm>
                <a:off x="8973988" y="3517199"/>
                <a:ext cx="170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E7F99F-76A2-F883-4FAE-C8F230568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988" y="3517199"/>
                <a:ext cx="17023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21A3D-4D86-FBF4-80F0-8E4983732F38}"/>
                  </a:ext>
                </a:extLst>
              </p:cNvPr>
              <p:cNvSpPr txBox="1"/>
              <p:nvPr/>
            </p:nvSpPr>
            <p:spPr>
              <a:xfrm>
                <a:off x="7568999" y="35171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21A3D-4D86-FBF4-80F0-8E498373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999" y="3517199"/>
                <a:ext cx="202299" cy="276999"/>
              </a:xfrm>
              <a:prstGeom prst="rect">
                <a:avLst/>
              </a:prstGeom>
              <a:blipFill>
                <a:blip r:embed="rId8"/>
                <a:stretch>
                  <a:fillRect l="-72727" t="-26667" r="-2727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2E6D2C-3FF5-52F6-6459-C26B79F7EE78}"/>
                  </a:ext>
                </a:extLst>
              </p:cNvPr>
              <p:cNvSpPr txBox="1"/>
              <p:nvPr/>
            </p:nvSpPr>
            <p:spPr>
              <a:xfrm>
                <a:off x="6786886" y="3517199"/>
                <a:ext cx="330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2E6D2C-3FF5-52F6-6459-C26B79F7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6" y="3517199"/>
                <a:ext cx="330540" cy="276999"/>
              </a:xfrm>
              <a:prstGeom prst="rect">
                <a:avLst/>
              </a:prstGeom>
              <a:blipFill>
                <a:blip r:embed="rId9"/>
                <a:stretch>
                  <a:fillRect l="-41818" t="-26667" r="-14545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51A83B-DC70-A382-15C9-403F11C6EE09}"/>
              </a:ext>
            </a:extLst>
          </p:cNvPr>
          <p:cNvCxnSpPr>
            <a:cxnSpLocks/>
          </p:cNvCxnSpPr>
          <p:nvPr/>
        </p:nvCxnSpPr>
        <p:spPr>
          <a:xfrm>
            <a:off x="6960470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987B59A-91ED-A6B1-415D-0018A6501FA0}"/>
              </a:ext>
            </a:extLst>
          </p:cNvPr>
          <p:cNvCxnSpPr>
            <a:cxnSpLocks/>
          </p:cNvCxnSpPr>
          <p:nvPr/>
        </p:nvCxnSpPr>
        <p:spPr>
          <a:xfrm>
            <a:off x="7673716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F76861-BEC7-F4D9-7F37-22B23A632085}"/>
              </a:ext>
            </a:extLst>
          </p:cNvPr>
          <p:cNvCxnSpPr>
            <a:cxnSpLocks/>
          </p:cNvCxnSpPr>
          <p:nvPr/>
        </p:nvCxnSpPr>
        <p:spPr>
          <a:xfrm>
            <a:off x="905099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5CCAEA-34E1-B558-DA7F-5D5D40BA032A}"/>
              </a:ext>
            </a:extLst>
          </p:cNvPr>
          <p:cNvCxnSpPr>
            <a:cxnSpLocks/>
          </p:cNvCxnSpPr>
          <p:nvPr/>
        </p:nvCxnSpPr>
        <p:spPr>
          <a:xfrm>
            <a:off x="9753350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BF7175-2296-03CB-CA53-4286C23B7F99}"/>
              </a:ext>
            </a:extLst>
          </p:cNvPr>
          <p:cNvSpPr txBox="1"/>
          <p:nvPr/>
        </p:nvSpPr>
        <p:spPr>
          <a:xfrm>
            <a:off x="3897826" y="266734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Encoding bandwidth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2619B8-57DD-2C43-D5C9-1C2207326FDE}"/>
              </a:ext>
            </a:extLst>
          </p:cNvPr>
          <p:cNvSpPr txBox="1"/>
          <p:nvPr/>
        </p:nvSpPr>
        <p:spPr>
          <a:xfrm>
            <a:off x="7191979" y="1967337"/>
            <a:ext cx="31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Quadrature: Frequencies can be uniquely identified: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48404F-41AF-E9EC-D2D5-5B663C11730D}"/>
              </a:ext>
            </a:extLst>
          </p:cNvPr>
          <p:cNvSpPr txBox="1"/>
          <p:nvPr/>
        </p:nvSpPr>
        <p:spPr>
          <a:xfrm>
            <a:off x="1978254" y="1967337"/>
            <a:ext cx="354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Frequency range of a real signal: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C601F0-C3E8-991F-0250-A6DB9DB3B330}"/>
              </a:ext>
            </a:extLst>
          </p:cNvPr>
          <p:cNvCxnSpPr>
            <a:cxnSpLocks/>
          </p:cNvCxnSpPr>
          <p:nvPr/>
        </p:nvCxnSpPr>
        <p:spPr>
          <a:xfrm flipV="1">
            <a:off x="5132961" y="3940628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80FEC8-C67E-DE01-F827-D6AEB5B80652}"/>
                  </a:ext>
                </a:extLst>
              </p:cNvPr>
              <p:cNvSpPr txBox="1"/>
              <p:nvPr/>
            </p:nvSpPr>
            <p:spPr>
              <a:xfrm>
                <a:off x="3926230" y="4430486"/>
                <a:ext cx="2462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Requires sampling rate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80FEC8-C67E-DE01-F827-D6AEB5B8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230" y="4430486"/>
                <a:ext cx="2462149" cy="646331"/>
              </a:xfrm>
              <a:prstGeom prst="rect">
                <a:avLst/>
              </a:prstGeom>
              <a:blipFill>
                <a:blip r:embed="rId10"/>
                <a:stretch>
                  <a:fillRect l="-1980" t="-4717" r="-1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02CCCA-737F-8CBA-C9C3-F904E9A3E5F4}"/>
              </a:ext>
            </a:extLst>
          </p:cNvPr>
          <p:cNvCxnSpPr>
            <a:cxnSpLocks/>
          </p:cNvCxnSpPr>
          <p:nvPr/>
        </p:nvCxnSpPr>
        <p:spPr>
          <a:xfrm flipV="1">
            <a:off x="9045134" y="3928228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D95F8F-460C-13A8-49E8-449978EC426C}"/>
                  </a:ext>
                </a:extLst>
              </p:cNvPr>
              <p:cNvSpPr txBox="1"/>
              <p:nvPr/>
            </p:nvSpPr>
            <p:spPr>
              <a:xfrm>
                <a:off x="7838403" y="4418086"/>
                <a:ext cx="2462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Requires sampling rate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D95F8F-460C-13A8-49E8-449978EC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03" y="4418086"/>
                <a:ext cx="2462149" cy="646331"/>
              </a:xfrm>
              <a:prstGeom prst="rect">
                <a:avLst/>
              </a:prstGeom>
              <a:blipFill>
                <a:blip r:embed="rId11"/>
                <a:stretch>
                  <a:fillRect l="-2228" t="-4717" r="-1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ack and white photo&#10;&#10;AI-generated content may be incorrect.">
            <a:extLst>
              <a:ext uri="{FF2B5EF4-FFF2-40B4-BE49-F238E27FC236}">
                <a16:creationId xmlns:a16="http://schemas.microsoft.com/office/drawing/2014/main" id="{8A6AB2BF-1309-CE75-42A6-75A7A06E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08" y="1773253"/>
            <a:ext cx="5315223" cy="3067208"/>
          </a:xfrm>
          <a:prstGeom prst="rect">
            <a:avLst/>
          </a:prstGeom>
        </p:spPr>
      </p:pic>
      <p:pic>
        <p:nvPicPr>
          <p:cNvPr id="8" name="Picture 7" descr="A close-up of a snow covered hill&#10;&#10;AI-generated content may be incorrect.">
            <a:extLst>
              <a:ext uri="{FF2B5EF4-FFF2-40B4-BE49-F238E27FC236}">
                <a16:creationId xmlns:a16="http://schemas.microsoft.com/office/drawing/2014/main" id="{3ADBE02E-40E0-4350-96B8-4638A265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16" y="1773253"/>
            <a:ext cx="5315223" cy="30672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4EF7D3-5FD2-045A-84AF-10C94C02A7F4}"/>
                  </a:ext>
                </a:extLst>
              </p14:cNvPr>
              <p14:cNvContentPartPr/>
              <p14:nvPr/>
            </p14:nvContentPartPr>
            <p14:xfrm>
              <a:off x="6037560" y="1362206"/>
              <a:ext cx="715680" cy="442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4EF7D3-5FD2-045A-84AF-10C94C02A7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8920" y="1353206"/>
                <a:ext cx="7333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9818FB-D8D1-1B7A-529E-46893D1D9563}"/>
                  </a:ext>
                </a:extLst>
              </p14:cNvPr>
              <p14:cNvContentPartPr/>
              <p14:nvPr/>
            </p14:nvContentPartPr>
            <p14:xfrm>
              <a:off x="6609240" y="1519526"/>
              <a:ext cx="579240" cy="308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9818FB-D8D1-1B7A-529E-46893D1D95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0600" y="1510886"/>
                <a:ext cx="5968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54698C-8C1D-0257-3431-7058D1EDA343}"/>
                  </a:ext>
                </a:extLst>
              </p14:cNvPr>
              <p14:cNvContentPartPr/>
              <p14:nvPr/>
            </p14:nvContentPartPr>
            <p14:xfrm>
              <a:off x="5729040" y="1104806"/>
              <a:ext cx="1180440" cy="270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54698C-8C1D-0257-3431-7058D1EDA3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0400" y="1096166"/>
                <a:ext cx="119808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1E5BDD-0144-F69B-787E-D245AEB1FDF2}"/>
              </a:ext>
            </a:extLst>
          </p:cNvPr>
          <p:cNvGrpSpPr/>
          <p:nvPr/>
        </p:nvGrpSpPr>
        <p:grpSpPr>
          <a:xfrm>
            <a:off x="5559480" y="412886"/>
            <a:ext cx="2623320" cy="2167560"/>
            <a:chOff x="5559480" y="412886"/>
            <a:chExt cx="2623320" cy="21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55020F-B582-03BB-5903-2CB23DEC78EA}"/>
                    </a:ext>
                  </a:extLst>
                </p14:cNvPr>
                <p14:cNvContentPartPr/>
                <p14:nvPr/>
              </p14:nvContentPartPr>
              <p14:xfrm>
                <a:off x="5705280" y="654806"/>
                <a:ext cx="91800" cy="164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55020F-B582-03BB-5903-2CB23DEC78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6280" y="645806"/>
                  <a:ext cx="109440" cy="16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94ED91-8CD6-397F-B4A0-4B9A2C390FCB}"/>
                    </a:ext>
                  </a:extLst>
                </p14:cNvPr>
                <p14:cNvContentPartPr/>
                <p14:nvPr/>
              </p14:nvContentPartPr>
              <p14:xfrm>
                <a:off x="5559480" y="412886"/>
                <a:ext cx="2623320" cy="179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94ED91-8CD6-397F-B4A0-4B9A2C390F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50480" y="404246"/>
                  <a:ext cx="264096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41D9EC-AA1F-54CD-75CC-79E937D4F72C}"/>
                    </a:ext>
                  </a:extLst>
                </p14:cNvPr>
                <p14:cNvContentPartPr/>
                <p14:nvPr/>
              </p14:nvContentPartPr>
              <p14:xfrm>
                <a:off x="6131160" y="2419526"/>
                <a:ext cx="1344600" cy="160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41D9EC-AA1F-54CD-75CC-79E937D4F7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22160" y="2410886"/>
                  <a:ext cx="136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8D92FE-A90D-D02C-1C9B-A4DF53DBB95E}"/>
                    </a:ext>
                  </a:extLst>
                </p14:cNvPr>
                <p14:cNvContentPartPr/>
                <p14:nvPr/>
              </p14:nvContentPartPr>
              <p14:xfrm>
                <a:off x="5810760" y="1050806"/>
                <a:ext cx="2014200" cy="27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8D92FE-A90D-D02C-1C9B-A4DF53DBB9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02120" y="1041806"/>
                  <a:ext cx="2031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AD4BD0-8CC0-5D02-D95D-1F548BBD2A6A}"/>
                    </a:ext>
                  </a:extLst>
                </p14:cNvPr>
                <p14:cNvContentPartPr/>
                <p14:nvPr/>
              </p14:nvContentPartPr>
              <p14:xfrm>
                <a:off x="5756040" y="1741646"/>
                <a:ext cx="1970640" cy="10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AD4BD0-8CC0-5D02-D95D-1F548BBD2A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7400" y="1732646"/>
                  <a:ext cx="198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DA7A6C-5338-FAAB-83B7-7045CE07C0D9}"/>
                    </a:ext>
                  </a:extLst>
                </p14:cNvPr>
                <p14:cNvContentPartPr/>
                <p14:nvPr/>
              </p14:nvContentPartPr>
              <p14:xfrm>
                <a:off x="7074720" y="1164926"/>
                <a:ext cx="343440" cy="127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DA7A6C-5338-FAAB-83B7-7045CE07C0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66080" y="1156286"/>
                  <a:ext cx="361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A3100A-DD0D-DF5B-3F4C-EDF23CBB5DAE}"/>
                    </a:ext>
                  </a:extLst>
                </p14:cNvPr>
                <p14:cNvContentPartPr/>
                <p14:nvPr/>
              </p14:nvContentPartPr>
              <p14:xfrm>
                <a:off x="7263720" y="1066286"/>
                <a:ext cx="237240" cy="173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A3100A-DD0D-DF5B-3F4C-EDF23CBB5D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5080" y="1057646"/>
                  <a:ext cx="254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CCAB51-729A-3BBC-E691-859BB63336F1}"/>
                    </a:ext>
                  </a:extLst>
                </p14:cNvPr>
                <p14:cNvContentPartPr/>
                <p14:nvPr/>
              </p14:nvContentPartPr>
              <p14:xfrm>
                <a:off x="7427160" y="1058726"/>
                <a:ext cx="240120" cy="10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CCAB51-729A-3BBC-E691-859BB63336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8520" y="1049726"/>
                  <a:ext cx="257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B9A7DB-91C9-77A3-6AAB-E6266C94B4B8}"/>
                    </a:ext>
                  </a:extLst>
                </p14:cNvPr>
                <p14:cNvContentPartPr/>
                <p14:nvPr/>
              </p14:nvContentPartPr>
              <p14:xfrm>
                <a:off x="6218640" y="559766"/>
                <a:ext cx="38520" cy="82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B9A7DB-91C9-77A3-6AAB-E6266C94B4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10000" y="550766"/>
                  <a:ext cx="56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01FF9D-9D1D-19EB-FEB4-F2CED38AA069}"/>
                    </a:ext>
                  </a:extLst>
                </p14:cNvPr>
                <p14:cNvContentPartPr/>
                <p14:nvPr/>
              </p14:nvContentPartPr>
              <p14:xfrm>
                <a:off x="6186960" y="840926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01FF9D-9D1D-19EB-FEB4-F2CED38AA0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77960" y="831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F1BA1E-D082-58D9-D759-49110B3A5245}"/>
                    </a:ext>
                  </a:extLst>
                </p14:cNvPr>
                <p14:cNvContentPartPr/>
                <p14:nvPr/>
              </p14:nvContentPartPr>
              <p14:xfrm>
                <a:off x="6229440" y="953606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F1BA1E-D082-58D9-D759-49110B3A52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0440" y="944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EF9511-A08E-BB8D-9D47-A68E33440779}"/>
                    </a:ext>
                  </a:extLst>
                </p14:cNvPr>
                <p14:cNvContentPartPr/>
                <p14:nvPr/>
              </p14:nvContentPartPr>
              <p14:xfrm>
                <a:off x="6253560" y="1061966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EF9511-A08E-BB8D-9D47-A68E334407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4560" y="1053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CE4036-8050-E9B9-6604-093515C0800D}"/>
                    </a:ext>
                  </a:extLst>
                </p14:cNvPr>
                <p14:cNvContentPartPr/>
                <p14:nvPr/>
              </p14:nvContentPartPr>
              <p14:xfrm>
                <a:off x="6299280" y="1890326"/>
                <a:ext cx="6840" cy="53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CE4036-8050-E9B9-6604-093515C080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90640" y="1881326"/>
                  <a:ext cx="24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E8432B-9F65-67B3-A0C6-6EDC1055BAE7}"/>
                    </a:ext>
                  </a:extLst>
                </p14:cNvPr>
                <p14:cNvContentPartPr/>
                <p14:nvPr/>
              </p14:nvContentPartPr>
              <p14:xfrm>
                <a:off x="6269760" y="2208926"/>
                <a:ext cx="27360" cy="58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E8432B-9F65-67B3-A0C6-6EDC1055BA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0760" y="2199926"/>
                  <a:ext cx="45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610A98-35B1-4F53-C7F9-EA4B61420D61}"/>
                    </a:ext>
                  </a:extLst>
                </p14:cNvPr>
                <p14:cNvContentPartPr/>
                <p14:nvPr/>
              </p14:nvContentPartPr>
              <p14:xfrm>
                <a:off x="6313680" y="2501966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610A98-35B1-4F53-C7F9-EA4B61420D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4680" y="2493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2E6D3D-EE10-D46D-97CB-64755DFD7B6F}"/>
                    </a:ext>
                  </a:extLst>
                </p14:cNvPr>
                <p14:cNvContentPartPr/>
                <p14:nvPr/>
              </p14:nvContentPartPr>
              <p14:xfrm>
                <a:off x="7225560" y="471566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2E6D3D-EE10-D46D-97CB-64755DFD7B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16920" y="4625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D8B151-4C5D-7D0F-3D65-CCA09BC6C07C}"/>
                    </a:ext>
                  </a:extLst>
                </p14:cNvPr>
                <p14:cNvContentPartPr/>
                <p14:nvPr/>
              </p14:nvContentPartPr>
              <p14:xfrm>
                <a:off x="7251120" y="698366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D8B151-4C5D-7D0F-3D65-CCA09BC6C0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2120" y="6897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AE583D-4980-9CC7-52B2-095BD4042E3E}"/>
                    </a:ext>
                  </a:extLst>
                </p14:cNvPr>
                <p14:cNvContentPartPr/>
                <p14:nvPr/>
              </p14:nvContentPartPr>
              <p14:xfrm>
                <a:off x="7249680" y="828686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AE583D-4980-9CC7-52B2-095BD4042E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0680" y="820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C52F50-18D7-E774-1234-3F2B8E93F1C6}"/>
                    </a:ext>
                  </a:extLst>
                </p14:cNvPr>
                <p14:cNvContentPartPr/>
                <p14:nvPr/>
              </p14:nvContentPartPr>
              <p14:xfrm>
                <a:off x="7267320" y="935246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C52F50-18D7-E774-1234-3F2B8E93F1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8320" y="926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9314F3-7AD8-FEE5-7039-7531B3A572D3}"/>
                    </a:ext>
                  </a:extLst>
                </p14:cNvPr>
                <p14:cNvContentPartPr/>
                <p14:nvPr/>
              </p14:nvContentPartPr>
              <p14:xfrm>
                <a:off x="7244640" y="1863326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9314F3-7AD8-FEE5-7039-7531B3A572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36000" y="1854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B3C44E-02D8-2C93-AC1B-6A9FF9804D3B}"/>
                    </a:ext>
                  </a:extLst>
                </p14:cNvPr>
                <p14:cNvContentPartPr/>
                <p14:nvPr/>
              </p14:nvContentPartPr>
              <p14:xfrm>
                <a:off x="7267320" y="2221526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B3C44E-02D8-2C93-AC1B-6A9FF9804D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8320" y="2212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3EFB11-A5E9-067D-AD6E-99C0C46B1AE4}"/>
                    </a:ext>
                  </a:extLst>
                </p14:cNvPr>
                <p14:cNvContentPartPr/>
                <p14:nvPr/>
              </p14:nvContentPartPr>
              <p14:xfrm>
                <a:off x="7299000" y="2433566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3EFB11-A5E9-067D-AD6E-99C0C46B1A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0360" y="2424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EE8BAF-923A-CAA1-A4E5-1E2BB257592E}"/>
                    </a:ext>
                  </a:extLst>
                </p14:cNvPr>
                <p14:cNvContentPartPr/>
                <p14:nvPr/>
              </p14:nvContentPartPr>
              <p14:xfrm>
                <a:off x="6307200" y="2144846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EE8BAF-923A-CAA1-A4E5-1E2BB25759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8560" y="2135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EF8EF1-696F-B082-2D6F-1E09403D9043}"/>
                    </a:ext>
                  </a:extLst>
                </p14:cNvPr>
                <p14:cNvContentPartPr/>
                <p14:nvPr/>
              </p14:nvContentPartPr>
              <p14:xfrm>
                <a:off x="6274080" y="2316566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EF8EF1-696F-B082-2D6F-1E09403D90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5080" y="2307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BB184D-AD99-FF7C-363E-EC62616EF1E7}"/>
                    </a:ext>
                  </a:extLst>
                </p14:cNvPr>
                <p14:cNvContentPartPr/>
                <p14:nvPr/>
              </p14:nvContentPartPr>
              <p14:xfrm>
                <a:off x="6307200" y="2418086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BB184D-AD99-FF7C-363E-EC62616EF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8560" y="240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90B403-8312-FDE8-FBD7-35D273C4EA23}"/>
                    </a:ext>
                  </a:extLst>
                </p14:cNvPr>
                <p14:cNvContentPartPr/>
                <p14:nvPr/>
              </p14:nvContentPartPr>
              <p14:xfrm>
                <a:off x="7115760" y="1023086"/>
                <a:ext cx="775800" cy="150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90B403-8312-FDE8-FBD7-35D273C4EA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07120" y="1014446"/>
                  <a:ext cx="793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34C76A-0454-5129-BA71-23D138AD4ED8}"/>
                    </a:ext>
                  </a:extLst>
                </p14:cNvPr>
                <p14:cNvContentPartPr/>
                <p14:nvPr/>
              </p14:nvContentPartPr>
              <p14:xfrm>
                <a:off x="5845320" y="1275806"/>
                <a:ext cx="121320" cy="192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34C76A-0454-5129-BA71-23D138AD4E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36320" y="1266806"/>
                  <a:ext cx="138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30BB69-52CD-D8EA-5E73-B3C7C8BAF859}"/>
                    </a:ext>
                  </a:extLst>
                </p14:cNvPr>
                <p14:cNvContentPartPr/>
                <p14:nvPr/>
              </p14:nvContentPartPr>
              <p14:xfrm>
                <a:off x="5915160" y="1247366"/>
                <a:ext cx="133200" cy="146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30BB69-52CD-D8EA-5E73-B3C7C8BAF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06520" y="1238726"/>
                  <a:ext cx="150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68A0F2-8A36-DDA4-55DB-E03261866B3D}"/>
                    </a:ext>
                  </a:extLst>
                </p14:cNvPr>
                <p14:cNvContentPartPr/>
                <p14:nvPr/>
              </p14:nvContentPartPr>
              <p14:xfrm>
                <a:off x="6054480" y="1211726"/>
                <a:ext cx="191520" cy="201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68A0F2-8A36-DDA4-55DB-E03261866B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45840" y="1202726"/>
                  <a:ext cx="209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DD091E-0919-C1D7-A9AC-11B2C1975D68}"/>
                    </a:ext>
                  </a:extLst>
                </p14:cNvPr>
                <p14:cNvContentPartPr/>
                <p14:nvPr/>
              </p14:nvContentPartPr>
              <p14:xfrm>
                <a:off x="6220080" y="1229006"/>
                <a:ext cx="11268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DD091E-0919-C1D7-A9AC-11B2C1975D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11440" y="1220366"/>
                  <a:ext cx="130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055D4D-3871-AF82-D67D-36FEAE8EC84C}"/>
                    </a:ext>
                  </a:extLst>
                </p14:cNvPr>
                <p14:cNvContentPartPr/>
                <p14:nvPr/>
              </p14:nvContentPartPr>
              <p14:xfrm>
                <a:off x="8001000" y="1429886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055D4D-3871-AF82-D67D-36FEAE8EC8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92360" y="1421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5C9F46-55CE-3F53-9BE4-2B599886CE38}"/>
                    </a:ext>
                  </a:extLst>
                </p14:cNvPr>
                <p14:cNvContentPartPr/>
                <p14:nvPr/>
              </p14:nvContentPartPr>
              <p14:xfrm>
                <a:off x="7790040" y="1402526"/>
                <a:ext cx="336600" cy="238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5C9F46-55CE-3F53-9BE4-2B599886CE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81400" y="1393886"/>
                  <a:ext cx="35424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06A522C-21A8-6088-02FE-D50274366736}"/>
                  </a:ext>
                </a:extLst>
              </p14:cNvPr>
              <p14:cNvContentPartPr/>
              <p14:nvPr/>
            </p14:nvContentPartPr>
            <p14:xfrm>
              <a:off x="5891040" y="5629286"/>
              <a:ext cx="679680" cy="327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06A522C-21A8-6088-02FE-D502743667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82400" y="5620286"/>
                <a:ext cx="69732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C3F538-0500-122D-7A66-36FF5D7FBD39}"/>
              </a:ext>
            </a:extLst>
          </p:cNvPr>
          <p:cNvGrpSpPr/>
          <p:nvPr/>
        </p:nvGrpSpPr>
        <p:grpSpPr>
          <a:xfrm>
            <a:off x="5535720" y="4349126"/>
            <a:ext cx="2595600" cy="2307600"/>
            <a:chOff x="5535720" y="4349126"/>
            <a:chExt cx="2595600" cy="23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C4FC31-090C-5433-65F1-BD4410320F32}"/>
                    </a:ext>
                  </a:extLst>
                </p14:cNvPr>
                <p14:cNvContentPartPr/>
                <p14:nvPr/>
              </p14:nvContentPartPr>
              <p14:xfrm>
                <a:off x="5535720" y="4661606"/>
                <a:ext cx="92160" cy="159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C4FC31-090C-5433-65F1-BD4410320F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26720" y="4652606"/>
                  <a:ext cx="109800" cy="16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A68D63-53AC-B07A-ED13-B99FF0705BE9}"/>
                    </a:ext>
                  </a:extLst>
                </p14:cNvPr>
                <p14:cNvContentPartPr/>
                <p14:nvPr/>
              </p14:nvContentPartPr>
              <p14:xfrm>
                <a:off x="5689440" y="4349126"/>
                <a:ext cx="2441880" cy="8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A68D63-53AC-B07A-ED13-B99FF0705B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80800" y="4340486"/>
                  <a:ext cx="2459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DE510A-0420-7F04-4484-64F7D2235C04}"/>
                    </a:ext>
                  </a:extLst>
                </p14:cNvPr>
                <p14:cNvContentPartPr/>
                <p14:nvPr/>
              </p14:nvContentPartPr>
              <p14:xfrm>
                <a:off x="8040960" y="4637486"/>
                <a:ext cx="81360" cy="1915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DE510A-0420-7F04-4484-64F7D2235C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2320" y="4628846"/>
                  <a:ext cx="9900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5537E2-2610-5A6F-46AB-FE9C520FA906}"/>
                    </a:ext>
                  </a:extLst>
                </p14:cNvPr>
                <p14:cNvContentPartPr/>
                <p14:nvPr/>
              </p14:nvContentPartPr>
              <p14:xfrm>
                <a:off x="5689440" y="6404366"/>
                <a:ext cx="2432880" cy="252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5537E2-2610-5A6F-46AB-FE9C520FA9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0800" y="6395366"/>
                  <a:ext cx="2450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902B8-A0DC-5960-FBEE-04D8641359DC}"/>
                    </a:ext>
                  </a:extLst>
                </p14:cNvPr>
                <p14:cNvContentPartPr/>
                <p14:nvPr/>
              </p14:nvContentPartPr>
              <p14:xfrm>
                <a:off x="6779160" y="4452086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902B8-A0DC-5960-FBEE-04D8641359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0160" y="4443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EBB19C-6EA9-336D-1301-658FF963E220}"/>
                    </a:ext>
                  </a:extLst>
                </p14:cNvPr>
                <p14:cNvContentPartPr/>
                <p14:nvPr/>
              </p14:nvContentPartPr>
              <p14:xfrm>
                <a:off x="6687000" y="4878686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EBB19C-6EA9-336D-1301-658FF963E2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8360" y="4869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B8033E-17BE-3B45-A3C2-A268A320CDD2}"/>
                    </a:ext>
                  </a:extLst>
                </p14:cNvPr>
                <p14:cNvContentPartPr/>
                <p14:nvPr/>
              </p14:nvContentPartPr>
              <p14:xfrm>
                <a:off x="6687000" y="5463686"/>
                <a:ext cx="19440" cy="127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B8033E-17BE-3B45-A3C2-A268A320CD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8360" y="5454686"/>
                  <a:ext cx="37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F2EC07-AEED-11A0-3D7A-CD22F850D30D}"/>
                    </a:ext>
                  </a:extLst>
                </p14:cNvPr>
                <p14:cNvContentPartPr/>
                <p14:nvPr/>
              </p14:nvContentPartPr>
              <p14:xfrm>
                <a:off x="6741720" y="5800286"/>
                <a:ext cx="25920" cy="16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F2EC07-AEED-11A0-3D7A-CD22F850D3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2720" y="5791646"/>
                  <a:ext cx="43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D3BB5D-7FD3-3108-D5D3-0D7568B5BDE4}"/>
                    </a:ext>
                  </a:extLst>
                </p14:cNvPr>
                <p14:cNvContentPartPr/>
                <p14:nvPr/>
              </p14:nvContentPartPr>
              <p14:xfrm>
                <a:off x="6785640" y="6653846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D3BB5D-7FD3-3108-D5D3-0D7568B5BD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6640" y="6645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F612BC-5F53-6740-B46E-4CDDB7EB4789}"/>
                    </a:ext>
                  </a:extLst>
                </p14:cNvPr>
                <p14:cNvContentPartPr/>
                <p14:nvPr/>
              </p14:nvContentPartPr>
              <p14:xfrm>
                <a:off x="6166440" y="4508606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F612BC-5F53-6740-B46E-4CDDB7EB47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7440" y="4499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453A35-A20A-7ABF-2561-F0DDA06DFE62}"/>
                    </a:ext>
                  </a:extLst>
                </p14:cNvPr>
                <p14:cNvContentPartPr/>
                <p14:nvPr/>
              </p14:nvContentPartPr>
              <p14:xfrm>
                <a:off x="6212520" y="4652966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453A35-A20A-7ABF-2561-F0DDA06DFE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03520" y="4644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14741A-B32A-9D73-CD31-0E2FC58D33DC}"/>
                    </a:ext>
                  </a:extLst>
                </p14:cNvPr>
                <p14:cNvContentPartPr/>
                <p14:nvPr/>
              </p14:nvContentPartPr>
              <p14:xfrm>
                <a:off x="6242040" y="4870046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14741A-B32A-9D73-CD31-0E2FC58D33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3400" y="4861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41ABCF-401E-13D6-9239-5CC1EDFE6FD1}"/>
                    </a:ext>
                  </a:extLst>
                </p14:cNvPr>
                <p14:cNvContentPartPr/>
                <p14:nvPr/>
              </p14:nvContentPartPr>
              <p14:xfrm>
                <a:off x="6257160" y="5089286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41ABCF-401E-13D6-9239-5CC1EDFE6F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8160" y="50806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12B5D-B475-6DCD-531F-2D5624F642B3}"/>
                    </a:ext>
                  </a:extLst>
                </p14:cNvPr>
                <p14:cNvContentPartPr/>
                <p14:nvPr/>
              </p14:nvContentPartPr>
              <p14:xfrm>
                <a:off x="6248520" y="5312126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12B5D-B475-6DCD-531F-2D5624F642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9520" y="530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E70B16-2121-DC10-7BCF-6682E61162FE}"/>
                    </a:ext>
                  </a:extLst>
                </p14:cNvPr>
                <p14:cNvContentPartPr/>
                <p14:nvPr/>
              </p14:nvContentPartPr>
              <p14:xfrm>
                <a:off x="6239160" y="5715326"/>
                <a:ext cx="9720" cy="56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E70B16-2121-DC10-7BCF-6682E61162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30520" y="5706326"/>
                  <a:ext cx="27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DF0903-FCEA-CAAD-3DD1-C91C6C083076}"/>
                    </a:ext>
                  </a:extLst>
                </p14:cNvPr>
                <p14:cNvContentPartPr/>
                <p14:nvPr/>
              </p14:nvContentPartPr>
              <p14:xfrm>
                <a:off x="6158520" y="5955446"/>
                <a:ext cx="77400" cy="120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DF0903-FCEA-CAAD-3DD1-C91C6C0830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49880" y="5946806"/>
                  <a:ext cx="95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B39E88-65DB-147E-E659-9C014D97D8B6}"/>
                    </a:ext>
                  </a:extLst>
                </p14:cNvPr>
                <p14:cNvContentPartPr/>
                <p14:nvPr/>
              </p14:nvContentPartPr>
              <p14:xfrm>
                <a:off x="6225120" y="6101966"/>
                <a:ext cx="12960" cy="217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B39E88-65DB-147E-E659-9C014D97D8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16480" y="6093326"/>
                  <a:ext cx="30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45FBC0-4304-FF01-752D-A2472F5F966E}"/>
                    </a:ext>
                  </a:extLst>
                </p14:cNvPr>
                <p14:cNvContentPartPr/>
                <p14:nvPr/>
              </p14:nvContentPartPr>
              <p14:xfrm>
                <a:off x="6201000" y="6427046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45FBC0-4304-FF01-752D-A2472F5F96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2360" y="6418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5DCFD4-9878-2E21-1ACA-B9CDA49B36A0}"/>
                    </a:ext>
                  </a:extLst>
                </p14:cNvPr>
                <p14:cNvContentPartPr/>
                <p14:nvPr/>
              </p14:nvContentPartPr>
              <p14:xfrm>
                <a:off x="7239600" y="4528406"/>
                <a:ext cx="15120" cy="26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5DCFD4-9878-2E21-1ACA-B9CDA49B36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30960" y="4519406"/>
                  <a:ext cx="32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12BFF0-B900-0D6F-94E3-0E911639DD31}"/>
                    </a:ext>
                  </a:extLst>
                </p14:cNvPr>
                <p14:cNvContentPartPr/>
                <p14:nvPr/>
              </p14:nvContentPartPr>
              <p14:xfrm>
                <a:off x="7251120" y="4583126"/>
                <a:ext cx="30240" cy="345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12BFF0-B900-0D6F-94E3-0E911639DD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42120" y="4574486"/>
                  <a:ext cx="47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E23350-E17B-A25B-B106-C25DF66D6577}"/>
                    </a:ext>
                  </a:extLst>
                </p14:cNvPr>
                <p14:cNvContentPartPr/>
                <p14:nvPr/>
              </p14:nvContentPartPr>
              <p14:xfrm>
                <a:off x="7271640" y="4951766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E23350-E17B-A25B-B106-C25DF66D65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2640" y="494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67F10D-FC35-61A2-2E48-028F6E00EA93}"/>
                    </a:ext>
                  </a:extLst>
                </p14:cNvPr>
                <p14:cNvContentPartPr/>
                <p14:nvPr/>
              </p14:nvContentPartPr>
              <p14:xfrm>
                <a:off x="7290720" y="5114846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67F10D-FC35-61A2-2E48-028F6E00EA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1720" y="5105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F33480-8422-A3F6-6F6B-C56C99502BD2}"/>
                    </a:ext>
                  </a:extLst>
                </p14:cNvPr>
                <p14:cNvContentPartPr/>
                <p14:nvPr/>
              </p14:nvContentPartPr>
              <p14:xfrm>
                <a:off x="7316280" y="5165966"/>
                <a:ext cx="14400" cy="12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F33480-8422-A3F6-6F6B-C56C99502BD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07280" y="5157326"/>
                  <a:ext cx="3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EE0E19-4C32-9A83-0C9B-6BE3CFCF75A5}"/>
                    </a:ext>
                  </a:extLst>
                </p14:cNvPr>
                <p14:cNvContentPartPr/>
                <p14:nvPr/>
              </p14:nvContentPartPr>
              <p14:xfrm>
                <a:off x="7345080" y="5371886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EE0E19-4C32-9A83-0C9B-6BE3CFCF75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36440" y="5363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3D6DF3-B91E-AC5B-0F7F-88DE0F1F3001}"/>
                    </a:ext>
                  </a:extLst>
                </p14:cNvPr>
                <p14:cNvContentPartPr/>
                <p14:nvPr/>
              </p14:nvContentPartPr>
              <p14:xfrm>
                <a:off x="7275240" y="5435966"/>
                <a:ext cx="46440" cy="169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3D6DF3-B91E-AC5B-0F7F-88DE0F1F30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66240" y="5427326"/>
                  <a:ext cx="64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CA5237-393B-7730-EA55-13DCDE3DC6D1}"/>
                    </a:ext>
                  </a:extLst>
                </p14:cNvPr>
                <p14:cNvContentPartPr/>
                <p14:nvPr/>
              </p14:nvContentPartPr>
              <p14:xfrm>
                <a:off x="7331040" y="5675726"/>
                <a:ext cx="3240" cy="59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CA5237-393B-7730-EA55-13DCDE3DC6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2040" y="5666726"/>
                  <a:ext cx="20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B469FD-E797-FC4E-03CD-57EE41F6842D}"/>
                    </a:ext>
                  </a:extLst>
                </p14:cNvPr>
                <p14:cNvContentPartPr/>
                <p14:nvPr/>
              </p14:nvContentPartPr>
              <p14:xfrm>
                <a:off x="7308360" y="5949326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B469FD-E797-FC4E-03CD-57EE41F684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9360" y="5940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C09EDE1-F806-F844-0BE3-0499256AF2D8}"/>
                    </a:ext>
                  </a:extLst>
                </p14:cNvPr>
                <p14:cNvContentPartPr/>
                <p14:nvPr/>
              </p14:nvContentPartPr>
              <p14:xfrm>
                <a:off x="7359120" y="6086486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C09EDE1-F806-F844-0BE3-0499256AF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50480" y="6077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5FE297E-A428-AEEE-19B3-BCC152578026}"/>
                    </a:ext>
                  </a:extLst>
                </p14:cNvPr>
                <p14:cNvContentPartPr/>
                <p14:nvPr/>
              </p14:nvContentPartPr>
              <p14:xfrm>
                <a:off x="7387560" y="6298166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5FE297E-A428-AEEE-19B3-BCC1525780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78920" y="62891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69138B8-B471-5EF6-9658-AA4DD4E33C6A}"/>
                    </a:ext>
                  </a:extLst>
                </p14:cNvPr>
                <p14:cNvContentPartPr/>
                <p14:nvPr/>
              </p14:nvContentPartPr>
              <p14:xfrm>
                <a:off x="6240600" y="5014046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69138B8-B471-5EF6-9658-AA4DD4E33C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1960" y="5005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134AFD-6861-BC03-7CAC-6F382F0D7FE9}"/>
                    </a:ext>
                  </a:extLst>
                </p14:cNvPr>
                <p14:cNvContentPartPr/>
                <p14:nvPr/>
              </p14:nvContentPartPr>
              <p14:xfrm>
                <a:off x="6296760" y="5040686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134AFD-6861-BC03-7CAC-6F382F0D7F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7760" y="5031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7FDD3B-D2D8-FA67-B94B-282BE12A1A68}"/>
                    </a:ext>
                  </a:extLst>
                </p14:cNvPr>
                <p14:cNvContentPartPr/>
                <p14:nvPr/>
              </p14:nvContentPartPr>
              <p14:xfrm>
                <a:off x="6483960" y="5005406"/>
                <a:ext cx="146160" cy="18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7FDD3B-D2D8-FA67-B94B-282BE12A1A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75320" y="4996766"/>
                  <a:ext cx="163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10C4B2-9863-05BF-F822-07F3D5CDB0B6}"/>
                    </a:ext>
                  </a:extLst>
                </p14:cNvPr>
                <p14:cNvContentPartPr/>
                <p14:nvPr/>
              </p14:nvContentPartPr>
              <p14:xfrm>
                <a:off x="6760080" y="4977326"/>
                <a:ext cx="255240" cy="50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10C4B2-9863-05BF-F822-07F3D5CDB0B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51080" y="4968326"/>
                  <a:ext cx="272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AB1773-C435-EA50-D554-9ACDEB15FEED}"/>
                    </a:ext>
                  </a:extLst>
                </p14:cNvPr>
                <p14:cNvContentPartPr/>
                <p14:nvPr/>
              </p14:nvContentPartPr>
              <p14:xfrm>
                <a:off x="7147800" y="4969406"/>
                <a:ext cx="79560" cy="25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AB1773-C435-EA50-D554-9ACDEB15FE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38800" y="4960766"/>
                  <a:ext cx="97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88439D-B215-060B-B0D7-579DC834FE73}"/>
                    </a:ext>
                  </a:extLst>
                </p14:cNvPr>
                <p14:cNvContentPartPr/>
                <p14:nvPr/>
              </p14:nvContentPartPr>
              <p14:xfrm>
                <a:off x="6261120" y="6040046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88439D-B215-060B-B0D7-579DC834FE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2480" y="6031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B360D82-1D2D-1D9A-0A49-BB86DFDAA22B}"/>
                    </a:ext>
                  </a:extLst>
                </p14:cNvPr>
                <p14:cNvContentPartPr/>
                <p14:nvPr/>
              </p14:nvContentPartPr>
              <p14:xfrm>
                <a:off x="6417000" y="5999366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B360D82-1D2D-1D9A-0A49-BB86DFDAA2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8000" y="59903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820C4C-B1C2-C251-5BC6-43B66F306ACF}"/>
                    </a:ext>
                  </a:extLst>
                </p14:cNvPr>
                <p14:cNvContentPartPr/>
                <p14:nvPr/>
              </p14:nvContentPartPr>
              <p14:xfrm>
                <a:off x="6530040" y="6006926"/>
                <a:ext cx="116280" cy="17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820C4C-B1C2-C251-5BC6-43B66F306A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21400" y="5998286"/>
                  <a:ext cx="133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4ADD55-D0C6-9F48-5239-8A449193D00D}"/>
                    </a:ext>
                  </a:extLst>
                </p14:cNvPr>
                <p14:cNvContentPartPr/>
                <p14:nvPr/>
              </p14:nvContentPartPr>
              <p14:xfrm>
                <a:off x="6758640" y="5955446"/>
                <a:ext cx="50040" cy="11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4ADD55-D0C6-9F48-5239-8A449193D00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49640" y="5946806"/>
                  <a:ext cx="67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0A8E26-35C9-B3B7-CF39-29CA9E381292}"/>
                    </a:ext>
                  </a:extLst>
                </p14:cNvPr>
                <p14:cNvContentPartPr/>
                <p14:nvPr/>
              </p14:nvContentPartPr>
              <p14:xfrm>
                <a:off x="6987240" y="5911166"/>
                <a:ext cx="163080" cy="48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0A8E26-35C9-B3B7-CF39-29CA9E38129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78240" y="5902166"/>
                  <a:ext cx="180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1FFE0F-8E59-C0D2-705D-0037F35B2C5E}"/>
                    </a:ext>
                  </a:extLst>
                </p14:cNvPr>
                <p14:cNvContentPartPr/>
                <p14:nvPr/>
              </p14:nvContentPartPr>
              <p14:xfrm>
                <a:off x="6667920" y="4974446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1FFE0F-8E59-C0D2-705D-0037F35B2C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9280" y="4965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57F9C6-E3DE-BE82-7258-C455FD3F9884}"/>
                    </a:ext>
                  </a:extLst>
                </p14:cNvPr>
                <p14:cNvContentPartPr/>
                <p14:nvPr/>
              </p14:nvContentPartPr>
              <p14:xfrm>
                <a:off x="6711120" y="5146526"/>
                <a:ext cx="4680" cy="102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57F9C6-E3DE-BE82-7258-C455FD3F98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02480" y="5137526"/>
                  <a:ext cx="22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63B961-7C91-7F63-FC98-7B148AD29974}"/>
                    </a:ext>
                  </a:extLst>
                </p14:cNvPr>
                <p14:cNvContentPartPr/>
                <p14:nvPr/>
              </p14:nvContentPartPr>
              <p14:xfrm>
                <a:off x="6733080" y="5352086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63B961-7C91-7F63-FC98-7B148AD299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24440" y="5343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C7E12D-DAD9-6410-F371-3DE12037B63D}"/>
                    </a:ext>
                  </a:extLst>
                </p14:cNvPr>
                <p14:cNvContentPartPr/>
                <p14:nvPr/>
              </p14:nvContentPartPr>
              <p14:xfrm>
                <a:off x="6754320" y="5510846"/>
                <a:ext cx="6120" cy="118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C7E12D-DAD9-6410-F371-3DE12037B63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45680" y="5501846"/>
                  <a:ext cx="23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94E0A2-F95E-45DC-DA1E-C27836D79755}"/>
                    </a:ext>
                  </a:extLst>
                </p14:cNvPr>
                <p14:cNvContentPartPr/>
                <p14:nvPr/>
              </p14:nvContentPartPr>
              <p14:xfrm>
                <a:off x="6294600" y="5488886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94E0A2-F95E-45DC-DA1E-C27836D797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5600" y="5480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6C530C-BCF4-6EC1-AA67-F42561E62F9A}"/>
                    </a:ext>
                  </a:extLst>
                </p14:cNvPr>
                <p14:cNvContentPartPr/>
                <p14:nvPr/>
              </p14:nvContentPartPr>
              <p14:xfrm>
                <a:off x="6384960" y="5543966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6C530C-BCF4-6EC1-AA67-F42561E62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76320" y="5534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A67A3B-C615-9448-25EB-1C3FB8075DC1}"/>
                    </a:ext>
                  </a:extLst>
                </p14:cNvPr>
                <p14:cNvContentPartPr/>
                <p14:nvPr/>
              </p14:nvContentPartPr>
              <p14:xfrm>
                <a:off x="6876000" y="5436686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A67A3B-C615-9448-25EB-1C3FB8075D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7360" y="5428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D7377DB-435B-221A-19EE-16B176EF0F6D}"/>
                    </a:ext>
                  </a:extLst>
                </p14:cNvPr>
                <p14:cNvContentPartPr/>
                <p14:nvPr/>
              </p14:nvContentPartPr>
              <p14:xfrm>
                <a:off x="7087680" y="5398886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D7377DB-435B-221A-19EE-16B176EF0F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8680" y="53898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EE20D5C-4BBB-A56E-4EB6-94CC26FE7773}"/>
                    </a:ext>
                  </a:extLst>
                </p14:cNvPr>
                <p14:cNvContentPartPr/>
                <p14:nvPr/>
              </p14:nvContentPartPr>
              <p14:xfrm>
                <a:off x="7171920" y="5388086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EE20D5C-4BBB-A56E-4EB6-94CC26FE77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2920" y="537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374A69-4682-8036-3E9D-10F7A0F44E49}"/>
                    </a:ext>
                  </a:extLst>
                </p14:cNvPr>
                <p14:cNvContentPartPr/>
                <p14:nvPr/>
              </p14:nvContentPartPr>
              <p14:xfrm>
                <a:off x="7055640" y="5405726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374A69-4682-8036-3E9D-10F7A0F44E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7000" y="53970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C62526-1BCA-071D-86DE-9D78F91191CC}"/>
                    </a:ext>
                  </a:extLst>
                </p14:cNvPr>
                <p14:cNvContentPartPr/>
                <p14:nvPr/>
              </p14:nvContentPartPr>
              <p14:xfrm>
                <a:off x="7130160" y="5429126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C62526-1BCA-071D-86DE-9D78F91191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21160" y="5420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C37D6D-7381-A231-7C44-8B6506DEB8B1}"/>
                    </a:ext>
                  </a:extLst>
                </p14:cNvPr>
                <p14:cNvContentPartPr/>
                <p14:nvPr/>
              </p14:nvContentPartPr>
              <p14:xfrm>
                <a:off x="6948000" y="5491766"/>
                <a:ext cx="364320" cy="217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C37D6D-7381-A231-7C44-8B6506DEB8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39360" y="5482766"/>
                  <a:ext cx="38196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918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Marlene Kallaß</dc:creator>
  <cp:lastModifiedBy>Marlene Kallaß</cp:lastModifiedBy>
  <cp:revision>1</cp:revision>
  <dcterms:created xsi:type="dcterms:W3CDTF">2025-07-30T10:46:48Z</dcterms:created>
  <dcterms:modified xsi:type="dcterms:W3CDTF">2025-07-30T19:50:10Z</dcterms:modified>
</cp:coreProperties>
</file>