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983 344 13467 0 0,'0'0'-164'0'0,"-4"8"580"0"0,-8 12-292 0 0,0-1-1 0 0,-2-1 1 0 0,0 0 0 0 0,-28 27 0 0 0,-253 235 301 0 0,226-223-42 0 0,-3-2 0 0 0,-120 68 1 0 0,170-111-346 0 0,0-1 0 0 0,-35 12 0 0 0,47-20-22 0 0,1-1 0 0 0,-1 1 0 0 0,0-2 0 0 0,0 1 0 0 0,0-2 0 0 0,0 1 0 0 0,-19-3 0 0 0,13-2-154 0 0,-17-10 152 0 0,25 10 148 0 0,23 2-134 0 0,-13 2-30 0 0,19-2-13 0 0,0 0 0 0 0,0 1 0 0 0,0 2 1 0 0,27 3-1 0 0,257 55-172 0 0,189 56 1730 0 0,-487-113-1499 0 0,108 25 612 0 0,-97-24-640 0 0,-1-1 0 0 0,0 0 0 0 0,1-2-1 0 0,31-2 1 0 0,-3-6-110 0 0,0-1 1 0 0,0-3-1 0 0,-1-1 1 0 0,46-21-1 0 0,-23 4 387 0 0,113-69 1 0 0,-180 98-232 0 0,0 1 0 0 0,0-1 0 0 0,0 0 0 0 0,0 1 0 0 0,0-1 0 0 0,0 0 1 0 0,0 0-1 0 0,-1 0 0 0 0,1 0 0 0 0,0 0 0 0 0,0 0 0 0 0,-1 0 1 0 0,1 0-1 0 0,0-2 0 0 0,7-9 157 0 0,-2 3-18 0 0,0 0 1 0 0,-1 0 0 0 0,7-18-1 0 0,60-110-60 0 0,17-29-22 0 0,-76 137-189 0 0,-1-1 1 0 0,-1 1 0 0 0,12-59 0 0 0,-21 66 102 0 0,0 0 0 0 0,-1-1 0 0 0,-2 1 0 0 0,0-1 0 0 0,-1 1 0 0 0,-9-36 0 0 0,-40-116-679 0 0,42 156 425 0 0,-15-20 377 0 0,24 37-162 0 0,-1 0 0 0 0,1 0 1 0 0,-1 0-1 0 0,1 0 0 0 0,-1 0 1 0 0,0 0-1 0 0,1 1 0 0 0,-1-1 0 0 0,0 0 1 0 0,0 0-1 0 0,0 1 0 0 0,0-1 1 0 0,0 1-1 0 0,0-1 0 0 0,0 1 0 0 0,0-1 1 0 0,0 1-1 0 0,0-1 0 0 0,0 1 1 0 0,-2-1-1 0 0,-13-4-177 0 0,0 0-1 0 0,-1 1 1 0 0,0 0 0 0 0,0 1-1 0 0,0 1 1 0 0,-18 0 0 0 0,-4 5 323 0 0,1 1 0 0 0,0 1 0 0 0,-62 18 0 0 0,-106 52 1075 0 0,176-62-1164 0 0,1 2 0 0 0,1 0 0 0 0,0 2 0 0 0,1 1-1 0 0,1 1 1 0 0,-40 38 0 0 0,49-39-333 0 0,1 0-1 0 0,0 1 0 0 0,2 1 1 0 0,0 0-1 0 0,1 1 1 0 0,1 0-1 0 0,1 1 0 0 0,1 0 1 0 0,-11 37-1 0 0,8-1-1641 0 0,5-10-9232 0 0,4-40 8635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18012 0 0,'0'0'512'0'0,"123"90"-544"0"0,-20-8 792 0 0,-7-4-1160 0 0,-8-5-600 0 0,5-7-1713 0 0,-9-17 2713 0 0,-40-25-7569 0 0,-27-12 3784 0 0,-7-7 1896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17700 0 0,'0'0'1176'0'0,"180"106"-1168"0"0,-64-45 16 0 0,-19-16-1320 0 0,-3-12-1529 0 0,10-6 2825 0 0,-51-15-7393 0 0,-39-10 3696 0 0,-6 0 1848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18004 0 0,'0'0'752'0'0,"75"2"-10450"0"0,-48 96 9698 0 0,-23-24-4529 0 0,-4-38 2264 0 0,0-19 1137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17420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15859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14859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24069 0 0,'0'0'312'0'0,"-18"147"-7729"0"0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21885 0 0,'0'0'0'0'0,"75"161"-5081"0"0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21965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20540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12819 0 0,'0'0'3741'0'0,"7"6"-3359"0"0,7 9-284 0 0,0 0-1 0 0,-2 0 0 0 0,20 32 1 0 0,-11-14-128 0 0,1-2 1 0 0,2-1 0 0 0,1-1 0 0 0,1 0-1 0 0,1-2 1 0 0,2-2 0 0 0,0 0 0 0 0,2-2-1 0 0,0-1 1 0 0,39 19 0 0 0,-7-8 63 0 0,2-3 0 0 0,1-3 0 0 0,1-3 0 0 0,106 24 0 0 0,-141-41 102 0 0,1-1 0 0 0,0-1 0 0 0,0-2 0 0 0,37-2 0 0 0,-50-2-135 0 0,0-1-1 0 0,0-1 1 0 0,0 0 0 0 0,0-2-1 0 0,-1 0 1 0 0,0-2 0 0 0,34-15-1 0 0,50-41-292 0 0,-96 58-32 0 0,-24 18 196 0 0,-16 12 227 0 0,-14 12 210 0 0,-2-3 0 0 0,-77 42 0 0 0,84-58-33 0 0,-1-2 0 0 0,-1-2 0 0 0,-62 12 1 0 0,-140 11 949 0 0,111-19-542 0 0,23 0-381 0 0,11 0-154 0 0,-169 6 0 0 0,252-24-190 0 0,0-1-1 0 0,0 0 0 0 0,0-1 0 0 0,1-1 1 0 0,-1-1-1 0 0,1-1 0 0 0,-18-6 0 0 0,31 9-163 0 0,-1 0 0 0 0,1 0 0 0 0,-1 0 0 0 0,1-1-1 0 0,0 1 1 0 0,0-1 0 0 0,0 0 0 0 0,0 0 0 0 0,0-1 0 0 0,1 1-1 0 0,-1-1 1 0 0,1 0 0 0 0,0 0 0 0 0,0 0 0 0 0,0 0 0 0 0,1 0-1 0 0,-1-1 1 0 0,1 1 0 0 0,0-1 0 0 0,1 1 0 0 0,-1-1 0 0 0,1 0-1 0 0,0 0 1 0 0,0 0 0 0 0,0 1 0 0 0,1-1 0 0 0,0 0-1 0 0,0-9 1 0 0,2 2-480 0 0,0 0-1 0 0,7-22 1 0 0,-6 24-457 0 0,-3 9 781 0 0,0-1 0 0 0,0 0-1 0 0,1 1 1 0 0,-1-1-1 0 0,1 0 1 0 0,-1 1 0 0 0,1-1-1 0 0,0 1 1 0 0,0-1-1 0 0,0 1 1 0 0,-1-1-1 0 0,1 1 1 0 0,1-1 0 0 0,-1 1-1 0 0,0 0 1 0 0,0 0-1 0 0,0-1 1 0 0,1 1 0 0 0,-1 0-1 0 0,0 0 1 0 0,1 0-1 0 0,1 0 1 0 0,4-2-1776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20692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13299 0 0,'0'0'1792'0'0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19060 0 0,'0'0'296'0'0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19868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18900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17956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19532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15795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274 209 6313 0 0,'0'0'6775'0'0,"-7"12"-5908"0"0,-22 38-262 0 0,29-49-587 0 0,-1 0 1 0 0,1-1-1 0 0,0 1 0 0 0,-1 0 0 0 0,1 0 0 0 0,-1 0 0 0 0,1-1 0 0 0,-1 1 0 0 0,1 0 0 0 0,-1-1 0 0 0,0 1 0 0 0,1 0 0 0 0,-1-1 0 0 0,0 1 0 0 0,1-1 0 0 0,-1 1 0 0 0,0-1 0 0 0,0 1 0 0 0,0-1 0 0 0,1 0 1 0 0,-1 1-1 0 0,0-1 0 0 0,0 0 0 0 0,0 0 0 0 0,0 1 0 0 0,0-1 0 0 0,-1 0 0 0 0,-206 51 1177 0 0,199-48-1449 0 0,19 4-231 0 0,46 34 441 0 0,-27-21-4 0 0,-28-20 57 0 0,-1 1-1 0 0,1-1 1 0 0,0 1-1 0 0,0-1 1 0 0,0 1 0 0 0,0-1-1 0 0,0 1 1 0 0,0-1 0 0 0,0 0-1 0 0,0 1 1 0 0,0-1-1 0 0,0 0 1 0 0,0 0 0 0 0,1 0-1 0 0,39 5 526 0 0,-38-13-342 0 0,9-23 247 0 0,-9 23-217 0 0,-11 4-262 0 0,-22-11 62 0 0,23 11 24 0 0,14 0-470 0 0,20-10 359 0 0,-6 7-267 0 0,86-19-30 0 0,-92 19 325 0 0,16-11-47 0 0,-23 14 235 0 0,-19-2-29 0 0,-52-24 451 0 0,28 11-175 0 0,26 15-186 0 0,2 0-318 0 0,-20-10 56 0 0,20 10 133 0 0,17 9-456 0 0,12 4 408 0 0,2 0 1 0 0,-1-2 0 0 0,1 0 0 0 0,36 4-1 0 0,75-3-251 0 0,-77-6-86 0 0,101 17 0 0 0,-140-12 506 0 0,-6 0-118 0 0,38 15 242 0 0,-23-12-472 0 0,-21-7 234 0 0,-4-4-82 0 0,0 0 0 0 0,0 1-1 0 0,0-1 1 0 0,0 1 0 0 0,0 0-1 0 0,7 1 1 0 0,-2-1 40 0 0,-1 0 628 0 0,0-1-383 0 0,31-4-77 0 0,-30 7 30 0 0,23 9-166 0 0,-23-9 128 0 0,26 3-120 0 0,-24-3-94 0 0,-5-2 29 0 0,-1 1 1 0 0,0-1-1 0 0,0 1 0 0 0,0 0 0 0 0,0 0 0 0 0,0 1 1 0 0,0-1-1 0 0,-1 1 0 0 0,5 2 0 0 0,1 1-1 0 0,0-2 58 0 0,1-2-31 0 0,1 2-13 0 0,-5-2-32 0 0,-1 0-1 0 0,1 0 0 0 0,0 0 0 0 0,0-1 1 0 0,9 0-1 0 0,26 0-135 0 0,-31 3 144 0 0,0 1 124 0 0,-5-2-61 0 0,0 0 1 0 0,0 0-1 0 0,0-1 0 0 0,0 0 0 0 0,0 1 1 0 0,10-1-1 0 0,-8 1-20 0 0,-5-1-11 0 0,0 0-1 0 0,0 0 1 0 0,1-1-1 0 0,-1 1 1 0 0,1-1 0 0 0,-1 0-1 0 0,0 0 1 0 0,1 0-1 0 0,-1 0 1 0 0,1 0 0 0 0,-1 0-1 0 0,0-1 1 0 0,4 0-1 0 0,41-7-296 0 0,-12 1 352 0 0,-19 7-15 0 0,-7 2-107 0 0,28 3-334 0 0,-26-3 344 0 0,-5-1 83 0 0,-1 0-1 0 0,1-1 1 0 0,-1 0-1 0 0,1 0 1 0 0,0 0 0 0 0,9-2-1 0 0,48-3 366 0 0,-5 1-1000 0 0,-5 3 359 0 0,4 1 272 0 0,80-11-1 0 0,-121 10 46 0 0,-11 0-66 0 0,0 1 0 0 0,-1-1 0 0 0,1 0 0 0 0,0 0 0 0 0,0-1 0 0 0,0 0 0 0 0,5-2 0 0 0,3 0-72 0 0,-5 1-7 0 0,-1 1 0 0 0,1-1 0 0 0,-1 0 0 0 0,12-7 1 0 0,25-15 130 0 0,-33 19-40 0 0,32-17-155 0 0,-6 6 22 0 0,-28 13-142 0 0,-1 0 290 0 0,23-13 192 0 0,-23 13-52 0 0,-15-4-148 0 0,-19-22-166 0 0,20 23 86 0 0,-1 0-1193 0 0,-19-19 1223 0 0,19 20 56 0 0,-2 4-63 0 0,-42-6 29 0 0,24 3 39 0 0,20 4-203 0 0,-1-2 106 0 0,-41-13-658 0 0,37 12 670 0 0,-39-9 91 0 0,37 9-62 0 0,7 2-7 0 0,0 1 0 0 0,-1-1 0 0 0,1 1 1 0 0,-1 0-1 0 0,-12 0 0 0 0,-53-3 361 0 0,59 4-545 0 0,4 0 10 0 0,1-1-1 0 0,0 0 0 0 0,0 0 1 0 0,-12-3-1 0 0,7 0 150 0 0,-43-5 99 0 0,33 8-14 0 0,-1 1 0 0 0,1 0 0 0 0,-1 2 0 0 0,-42 9 0 0 0,-4 12 133 0 0,54-17-111 0 0,1 0-1 0 0,-1-1 1 0 0,0-1 0 0 0,-1 0-1 0 0,-24 1 1 0 0,-39-5 249 0 0,33 0-377 0 0,-89 10 0 0 0,132-9 24 0 0,1-1 1 0 0,-1 1-1 0 0,1 0 1 0 0,-1-1-1 0 0,1 0 1 0 0,0 0-1 0 0,-1 0 1 0 0,-8-2-1 0 0,2 0-53 0 0,9 2 40 0 0,1 0 0 0 0,-1 0 1 0 0,1 0-1 0 0,-1 0 1 0 0,1 0-1 0 0,0-1 1 0 0,-1 1-1 0 0,1-1 0 0 0,-1 1 1 0 0,1-1-1 0 0,0 1 1 0 0,-3-2-1 0 0,-58-28 10 0 0,18 6-215 0 0,20 15-232 0 0,-26-4 386 0 0,27 9 696 0 0,10 4-500 0 0,-37-4 219 0 0,20 0-293 0 0,22 3-130 0 0,1-2 129 0 0,0-1-111 0 0,4 3 39 0 0,1 0-1 0 0,-1-1 0 0 0,0 1 1 0 0,1 0-1 0 0,-1 0 1 0 0,0 1-1 0 0,1-1 0 0 0,-1 0 1 0 0,0 1-1 0 0,0 0 1 0 0,-3 0-1 0 0,-3-2 107 0 0,5 1-85 0 0,0 0-1 0 0,-1 1 0 0 0,1 0 0 0 0,0 0 1 0 0,-1 0-1 0 0,-7 1 0 0 0,-51 3 228 0 0,50-2-4 0 0,6 0-49 0 0,0-1 0 0 0,-1-1-1 0 0,1 1 1 0 0,-14-2 0 0 0,-16-1-503 0 0,28 2 231 0 0,-3 7-70 0 0,-145 78 238 0 0,145-79 76 0 0,14 4-332 0 0,13 46 284 0 0,-4-18-311 0 0,-10-37 196 0 0,-1 0 1 0 0,0 1-1 0 0,1-1 1 0 0,-1 0-1 0 0,1 0 0 0 0,-1 0 1 0 0,1 0-1 0 0,-1 0 1 0 0,1 0-1 0 0,0 0 1 0 0,0 0-1 0 0,-1 0 0 0 0,3 1 1 0 0,23 26-274 0 0,-25-27 280 0 0,-1-1-1 0 0,1 1 0 0 0,0 0 1 0 0,0-1-1 0 0,-1 1 0 0 0,1 0 1 0 0,0-1-1 0 0,0 1 0 0 0,0-1 1 0 0,-1 1-1 0 0,1-1 0 0 0,0 0 1 0 0,0 1-1 0 0,0-1 0 0 0,0 0 1 0 0,0 0-1 0 0,0 0 0 0 0,0 1 1 0 0,0-1-1 0 0,1 0 0 0 0,89 7-189 0 0,-45-5 148 0 0,85 15-1 0 0,-84-9 65 0 0,1-2-1 0 0,0-2 1 0 0,0-2-1 0 0,52-5 1 0 0,-52 1 7 0 0,1 1 0 0 0,-1 3 1 0 0,0 2-1 0 0,52 11 1 0 0,-77-10-67 0 0,0 0 0 0 0,1-2 1 0 0,-1 0-1 0 0,1-1 0 0 0,-1-2 1 0 0,1-1-1 0 0,-1 0 0 0 0,42-9 1 0 0,-16-2 43 0 0,81-30 1 0 0,52-41 708 0 0,-175 78-643 0 0,-5 3-25 0 0,0 0-1 0 0,1 1 1 0 0,-1-1-1 0 0,1 1 1 0 0,-1 0-1 0 0,1 0 1 0 0,0 0-1 0 0,-1 0 1 0 0,1 0-1 0 0,0 0 1 0 0,5 0-1 0 0,-1-1-5 0 0,20-2 769 0 0,-20 8-799 0 0,22 11 41 0 0,-21-11 133 0 0,0-1-172 0 0,24 6 149 0 0,-23-7 238 0 0,-2-1-301 0 0,23 1-107 0 0,-22-1 192 0 0,1-7-446 0 0,28-19 165 0 0,-28 19 562 0 0,-11-2-1707 0 0,-8-27-1500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146 5281 0 0,'0'0'5187'0'0,"-17"-11"-4379"0"0,7 3-728 0 0,-1 1-1 0 0,0 0 1 0 0,-1 1 0 0 0,1 0 0 0 0,-14-4 0 0 0,18 9-34 0 0,0 0 1 0 0,0 0 0 0 0,0 0 0 0 0,0 1-1 0 0,0 1 1 0 0,1-1 0 0 0,-1 1 0 0 0,0 0 0 0 0,0 1-1 0 0,0-1 1 0 0,-6 4 0 0 0,4-3-23 0 0,-482 112 1864 0 0,327-90-1178 0 0,-153 26-710 0 0,128-9 397 0 0,-190 35-270 0 0,371-74-7 0 0,20 4-152 0 0,9 6 41 0 0,0 1 1 0 0,-1 1-1 0 0,37 32 0 0 0,-8 3-133 0 0,-13-12 259 0 0,63 49 1 0 0,-85-76-10 0 0,0 0 0 0 0,0-2 0 0 0,1 1 0 0 0,0-2 0 0 0,1 0 1 0 0,0-1-1 0 0,0 0 0 0 0,31 5 0 0 0,-16-7 31 0 0,0-1 1 0 0,0-2-1 0 0,0-1 1 0 0,0-1-1 0 0,0-2 0 0 0,32-7 1 0 0,19-9-86 0 0,80-28 1 0 0,-45 9 48 0 0,321-100 754 0 0,-138 46-449 0 0,322-78-804 0 0,-582 163 491 0 0,0 1 0 0 0,1 1 0 0 0,0 3 0 0 0,60 3 0 0 0,-86 0-99 0 0,0 1 0 0 0,-1 1-1 0 0,1 0 1 0 0,-1 0-1 0 0,0 2 1 0 0,0 0 0 0 0,0 0-1 0 0,0 1 1 0 0,-1 1-1 0 0,0 0 1 0 0,-1 1 0 0 0,0 1-1 0 0,0 0 1 0 0,0 0-1 0 0,13 15 1 0 0,-11-6-39 0 0,23 35 1 0 0,-30-41 37 0 0,0-1-1 0 0,1 0 1 0 0,0 0 0 0 0,1-1-1 0 0,0 0 1 0 0,0 0 0 0 0,1-1 0 0 0,14 9-1 0 0,-13-11 8 0 0,1-1 0 0 0,1 0-1 0 0,-1-1 1 0 0,1 0 0 0 0,0-1-1 0 0,0 0 1 0 0,0-2 0 0 0,0 1 0 0 0,1-1-1 0 0,-1-1 1 0 0,1-1 0 0 0,16-1-1 0 0,-21 1 189 0 0,-16-10 246 0 0,0-1-264 0 0,-1 1 0 0 0,0 0-1 0 0,-1 1 1 0 0,0 0 0 0 0,-15-10 0 0 0,-61-41-185 0 0,16 13-77 0 0,-14-16 209 0 0,-171-115-118 0 0,224 161-5 0 0,0 2 0 0 0,-1 1 0 0 0,0 1 0 0 0,-1 2 0 0 0,-62-13 0 0 0,49 16-106 0 0,-1 3 0 0 0,0 1 0 0 0,-83 4 0 0 0,-68 23-1842 0 0,161-17-2143 0 0,-40 11-1 0 0,74-16 3732 0 0,0-1-1 0 0,0 1 1 0 0,1-1 0 0 0,-1 1-1 0 0,0-1 1 0 0,1 1 0 0 0,-1 0-1 0 0,1 0 1 0 0,-1 0 0 0 0,1 0-1 0 0,0 0 1 0 0,-1 0 0 0 0,1 0-1 0 0,0 0 1 0 0,-1 1 0 0 0,-1 2-1 0 0,-2 7-2825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10210 0 0,'0'0'1432'0'0,"-22"125"-1632"0"0,71-50-144 0 0,12 11-248 0 0,2 0 320 0 0,2-17-1696 0 0,-12-18 1968 0 0,-25-26-4129 0 0,-17-13 2064 0 0,-5-6 1033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14243 0 0,'0'0'0'0'0,"35"41"-384"0"0,8 20 760 0 0,10 13-856 0 0,10 8-456 0 0,-2-19-2233 0 0,-2-16 3169 0 0,-25-24-4825 0 0,-21-13 2417 0 0,-5-4 1199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10978 0 0,'0'0'576'0'0,"90"143"-712"0"0,-19-45 192 0 0,12 4-800 0 0,5-22-136 0 0,-5-15-1592 0 0,-24-28 2472 0 0,-28-16-3689 0 0,-15-13 1848 0 0,-6-2 921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11386 0 0,'0'0'985'0'0,"53"78"-1081"0"0,-4-5 16 0 0,4 1 24 0 0,0-7-1265 0 0,0-22 1321 0 0,-19-22-5409 0 0,-25-13 2705 0 0,-1-4 1351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3609 0 0,'0'0'160'0'0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 5153 0 0,'0'0'2551'0'0,"-20"15"-1727"0"0,-63 45-183 0 0,82-59-581 0 0,-1 1 1 0 0,0 0 0 0 0,0-1-1 0 0,0 1 1 0 0,0-1 0 0 0,-1 0-1 0 0,1 1 1 0 0,0-1 0 0 0,0 0-1 0 0,-1-1 1 0 0,-2 2 0 0 0,-3-2 198 0 0,4 1-149 0 0,1-1 0 0 0,-1 0 0 0 0,0 1 0 0 0,1 0 0 0 0,-1 0 0 0 0,1 0 0 0 0,-1 0 0 0 0,1 1 0 0 0,-4 1 0 0 0,-10 3 15 0 0,-46 19 284 0 0,-65 36 1 0 0,61-25-425 0 0,10-5 31 0 0,46-25-53 0 0,-35 22 225 0 0,-15 13-449 0 0,31-19 182 0 0,22-16 339 0 0,3 1-360 0 0,-18 20-72 0 0,18-20 492 0 0,9 2-375 0 0,13 26 147 0 0,-13-26 110 0 0,-1-2-157 0 0,6 20-8 0 0,-7-20 210 0 0,4 1-427 0 0,18 23 229 0 0,-18-23 179 0 0,2-3 189 0 0,26 18-211 0 0,-18-16 116 0 0,-8-5-243 0 0,26 5 190 0 0,13-2-224 0 0,-39-5-21 0 0,-4 0-22 0 0,-1 0 0 0 0,1 0 0 0 0,-1 0 0 0 0,1 1 0 0 0,-1-1 0 0 0,1 1 0 0 0,-1 0 0 0 0,6 2-1 0 0,0-1 15 0 0,-4-2 8 0 0,-1 1 0 0 0,1 0 0 0 0,-1 1 0 0 0,0-1-1 0 0,0 1 1 0 0,0 0 0 0 0,5 2 0 0 0,-1 2 4 0 0,-5-4 12 0 0,1 0 0 0 0,-1 0 1 0 0,1 0-1 0 0,-1 0 0 0 0,1-1 1 0 0,0 0-1 0 0,0 0 0 0 0,0 0 1 0 0,5 1-1 0 0,2 2 47 0 0,-6-2-86 0 0,0-1 0 0 0,0 1 0 0 0,0-1 0 0 0,0 0 0 0 0,0-1 1 0 0,10 1-1 0 0,-4 0-12 0 0,29 2-108 0 0,4-1-246 0 0,4 3 597 0 0,-44-5-224 0 0,-1 0 0 0 0,1 0 0 0 0,0-1 0 0 0,-1 1 0 0 0,1-1 0 0 0,6-2 1 0 0,-1 0 69 0 0,-1 2 100 0 0,-1 2 277 0 0,22 4 112 0 0,-22-4-637 0 0,0-2 487 0 0,22-4-288 0 0,-22 4-432 0 0,1 0 187 0 0,0 1 142 0 0,-4 0-18 0 0,-1 0-1 0 0,0-1 0 0 0,0 1 0 0 0,0 0 1 0 0,1-1-1 0 0,-1 0 0 0 0,0 0 0 0 0,0 0 1 0 0,5-2-1 0 0,21-7-42 0 0,-22 7 90 0 0,1 0 52 0 0,25-10 105 0 0,-25 9-6 0 0,1 0-516 0 0,26-13-1576 0 0,-33 17 1583 0 0,-1-1 0 0 0,0 0 0 0 0,0 1 0 0 0,1-1 0 0 0,-1 0 0 0 0,0 0 0 0 0,0 1 0 0 0,0-1 1 0 0,0 0-1 0 0,0 0 0 0 0,0 0 0 0 0,0 0 0 0 0,0-2 0 0 0,35-41-704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47 12515 0 0,'0'0'42'0'0,"9"3"-91"0"0,26 7 41 0 0,-34-9-9 0 0,1-1 0 0 0,-1 0 0 0 0,1 1 0 0 0,-1 0 0 0 0,0-1 0 0 0,1 1 0 0 0,-1 0 0 0 0,0 0 0 0 0,0-1 0 0 0,1 1 0 0 0,-1 0 0 0 0,1 2 0 0 0,12 9 91 0 0,25 29 1 0 0,-33-34-87 0 0,0 1 1 0 0,-1 0-1 0 0,0 0 0 0 0,0 1 1 0 0,-1-1-1 0 0,0 1 0 0 0,4 13 1 0 0,-3 3 69 0 0,-1 0 1 0 0,-1-1 0 0 0,-1 1-1 0 0,-1 1 1 0 0,-2-1 0 0 0,0 0-1 0 0,-6 27 1 0 0,1-11-171 0 0,4-6 441 0 0,-1-2-347 0 0,-7-35 190 0 0,-47-5 80 0 0,-3 4 241 0 0,49 2-467 0 0,-32 2 120 0 0,-6 4 237 0 0,10-1-250 0 0,29-3-218 0 0,6-1 66 0 0,1 0-1 0 0,-1 0 1 0 0,1 1-1 0 0,-1-1 1 0 0,1 1 0 0 0,-1 0-1 0 0,1 0 1 0 0,-5 3-1 0 0,-2-1 24 0 0,1-1 154 0 0,2 1-117 0 0,-20 6-244 0 0,20-7 371 0 0,-3 0 71 0 0,-28 7-183 0 0,29-6-21 0 0,1-3 116 0 0,-22 1 390 0 0,22 0-385 0 0,0-9-207 0 0,-28-22 49 0 0,18 18-153 0 0,9 6 109 0 0,5 3 36 0 0,0 1-1 0 0,0 0 0 0 0,1 0 0 0 0,-1 0 0 0 0,-1 0 1 0 0,1 0-1 0 0,0 1 0 0 0,-8-2 0 0 0,3 0 25 0 0,6 2-49 0 0,-1-1-1 0 0,1 1 1 0 0,-1 0 0 0 0,1 0-1 0 0,-1 1 1 0 0,0-1 0 0 0,0 1 0 0 0,-6 0-1 0 0,-9-1-139 0 0,0 2-1 0 0,0 0 1 0 0,0 1-1 0 0,1 0 1 0 0,-1 2-1 0 0,-30 9 1 0 0,23-2 30 0 0,1 1 1 0 0,1 1-1 0 0,0 1 0 0 0,-24 18 1 0 0,-85 76-29 0 0,8-7 66 0 0,106-93 110 0 0,-9-1 115 0 0,0-1 1 0 0,-35 3 0 0 0,48-8-161 0 0,4-1 17 0 0,1 1 0 0 0,0 1-1 0 0,-20 5 1 0 0,-15 3 45 0 0,34-7 103 0 0,4-4-77 0 0,-22-2-94 0 0,22 3 211 0 0,0-1-418 0 0,-21-2 71 0 0,12 6 256 0 0,-42 15-158 0 0,47-14 79 0 0,5-1 28 0 0,0-1 0 0 0,0 0 1 0 0,0 0-1 0 0,-1 0 0 0 0,-9 0 0 0 0,-31 6-527 0 0,9-1 246 0 0,28-5-21 0 0,2-4 278 0 0,-28-6 189 0 0,27 6 83 0 0,6-6-413 0 0,-12-22 213 0 0,15 29-70 0 0,-1 1-1 0 0,1-1 0 0 0,0 0 1 0 0,-1 0-1 0 0,1 0 1 0 0,0 0-1 0 0,0 0 0 0 0,-1 0 1 0 0,1 0-1 0 0,0 1 0 0 0,0-1 1 0 0,0 0-1 0 0,0 0 0 0 0,0 0 1 0 0,0 0-1 0 0,0 0 1 0 0,1-2-1 0 0,3-41-262 0 0,-5-78 1 0 0,-12-49 829 0 0,12 164 18 0 0,10 7-550 0 0,1 1-37 0 0,-6-1 0 0 0,0 1 0 0 0,1-1 0 0 0,-1 0 0 0 0,0-1 0 0 0,0 1 0 0 0,0-1 0 0 0,1 0 0 0 0,6-2 0 0 0,11-2 116 0 0,30-6-45 0 0,0-3 0 0 0,59-24 0 0 0,-92 25 2 0 0,-6 3-33 0 0,39-35 118 0 0,11-14-195 0 0,-47 44 65 0 0,0 0 0 0 0,2 1 0 0 0,-1 1 0 0 0,28-16 0 0 0,81-29 101 0 0,-105 50-157 0 0,1 2 0 0 0,-1 0 1 0 0,1 1-1 0 0,28-2 0 0 0,12 3-234 0 0,-47 1 352 0 0,-6 1-82 0 0,0 1 0 0 0,0-1 0 0 0,0 2 0 0 0,16 0 0 0 0,41 0-148 0 0,-5 4 1238 0 0,5-3-4 0 0,-55-1-1134 0 0,29-1 204 0 0,69-10 1 0 0,138-53-1909 0 0,-170 41 352 0 0,-56 15-298 0 0,0 2-891 0 0,-4 4-2007 0 0,-13 2 2592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14203 0 0,'0'0'1350'0'0,"-6"-6"-1002"0"0,-9-6-360 0 0,15 12 16 0 0,-1 0 0 0 0,1-1 0 0 0,0 1 1 0 0,-1 0-1 0 0,1 0 0 0 0,0 0 0 0 0,-1 0 1 0 0,1 0-1 0 0,-1-1 0 0 0,1 1 0 0 0,0 0 1 0 0,-1 0-1 0 0,1 0 0 0 0,-1 0 0 0 0,1 0 1 0 0,-1 0-1 0 0,1 0 0 0 0,0 1 0 0 0,-1-1 0 0 0,1 0 1 0 0,0 0-1 0 0,-1 0 0 0 0,1 0 0 0 0,-1 0 1 0 0,1 1-1 0 0,0-1 0 0 0,-1 0 0 0 0,0 1 15 0 0,0 1 0 0 0,0-1 0 0 0,1 0 0 0 0,-1 0 0 0 0,0 0 0 0 0,1 1 0 0 0,-1-1 0 0 0,1 0 0 0 0,-1 1 0 0 0,1-1 0 0 0,-1 3 0 0 0,-3 36 296 0 0,3 116 111 0 0,7 98 126 0 0,11 112-64 0 0,9 117 404 0 0,52 1293 1939 0 0,-62-1251-1958 0 0,4-121-672 0 0,-13-290-1120 0 0,30 155 0 0 0,-32-254-457 0 0,2-28 210 0 0,29-77 601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19276 0 0,'821'3'708'0'0,"-441"-9"-829"0"0,4 4 100 0 0,65-5-361 0 0,293-4 462 0 0,980-27 970 0 0,-928-19-1325 0 0,-450 13 970 0 0,-48 7-167 0 0,14 17-849 0 0,-271 20-199 0 0,-1 3 0 0 0,1 1-1 0 0,-1 1 1 0 0,1 3 0 0 0,61 20 0 0 0,-58-12-478 0 0,39 22 1 0 0,23 15-10344 0 0,-84-44 8781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19092 0 0,'0'0'-492'0'0,"11"20"219"0"0,3 7 381 0 0,20 53 0 0 0,-26-53-13 0 0,-2 0 0 0 0,0 0 1 0 0,3 56-1 0 0,-8 90 202 0 0,-2-141-230 0 0,-6 235 623 0 0,-12 66-468 0 0,-15 69-128 0 0,-7 54-241 0 0,-22 534 283 0 0,26-4 835 0 0,32-842-959 0 0,-8 315-91 0 0,8-103-15 0 0,5-121-292 0 0,1-194-655 0 0,8 49-1 0 0,-6-77 165 0 0,0 0 0 0 0,1 0 0 0 0,6 14 0 0 0,-10-27 868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19956 0 0,'0'0'-125'0'0,"10"8"413"0"0,-4-3-264 0 0,-1 0 0 0 0,0 0 0 0 0,0 1 0 0 0,0 0 0 0 0,-1 0 0 0 0,0 0 0 0 0,0 0 0 0 0,0 0 0 0 0,-1 1 0 0 0,0 0 1 0 0,0 0-1 0 0,3 13 0 0 0,1 14-62 0 0,6 65 1 0 0,-12-90 43 0 0,16 291 211 0 0,-10 123-63 0 0,-3 128 471 0 0,-4 73-636 0 0,3 290-16 0 0,33-14-707 0 0,-7-588-1604 0 0,3-153 284 0 0,2-43-9356 0 0,-30-95 8833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16580 0 0,'0'0'973'0'0,"19"-5"-274"0"0,11-1-398 0 0,51-6 1 0 0,115 11 383 0 0,75 13-34 0 0,81 10-690 0 0,77 9 969 0 0,47-11-370 0 0,-190-20-184 0 0,476-59 0 0 0,-82-69-5 0 0,-7-36-922 0 0,117-26-1587 0 0,-296 100-862 0 0,-44 46-2504 0 0,-70 29 3358 0 0,-50 5-4490 0 0,-272 11 5134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21357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14531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11931 0 0,'0'0'0'0'0,"-31"174"-2481"0"0,19-80 2481 0 0,8-45-4721 0 0,2-25 2361 0 0,-2-12 1175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15795 0 0,'0'0'0'0'0,"-37"184"-7729"0"0,15-33 7729 0 0,18-87-4033 0 0,0-30 2016 0 0,0-17 1009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9722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15651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14371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10194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13291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18348 0 0,'0'0'551'0'0,"30"-14"137"0"0,128-48-365 0 0,73 7-447 0 0,81 6 842 0 0,110-6-754 0 0,103-11 192 0 0,1271-131-682 0 0,-1247 154 911 0 0,-67 22-21 0 0,-49 21-36 0 0,-64 15-329 0 0,-57 5-299 0 0,33 9 320 0 0,-248-16 10 0 0,135 37 0 0 0,-208-44-51 0 0,0 2 0 0 0,-1 0 0 0 0,0 2 0 0 0,0 1 0 0 0,-1 0 0 0 0,22 16 0 0 0,-29-15 8 0 0,0 0 1 0 0,0 1-1 0 0,-1 1 0 0 0,-1 0 0 0 0,0 1 1 0 0,-1 1-1 0 0,0 0 0 0 0,10 20 0 0 0,-9-12 61 0 0,-1 1-1 0 0,-1 0 0 0 0,-2 1 0 0 0,10 37 0 0 0,15 127 5 0 0,7 103-608 0 0,15 82 540 0 0,30 195 259 0 0,199 1193 895 0 0,-222-1418-1660 0 0,-42-212-1952 0 0,-5 0 0 0 0,-2 146 1 0 0,-29-96 414 0 0,14-171 1840 0 0,-19 155-7926 0 0,15-139 6306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13859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7017 0 0,'0'0'0'0'0,"25"157"-880"0"0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18836 0 0,'0'0'248'0'0,"-128"178"-200"0"0,75-100-2825 0 0,36-37 2777 0 0,9-19-8177 0 0,0-12 4088 0 0,8-7 2048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9434 0 0,'0'0'512'0'0,"0"192"-1176"0"0,4-87 512 0 0,5-32-376 0 0,-5-14 56 0 0,0-3-416 0 0,0-11-1497 0 0,0 0 2385 0 0,-2-19-2424 0 0,2-24 1207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9586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73 11442 0 0,'0'0'2129'0'0,"-41"-73"-4938"0"0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6873 0 0,'0'0'3788'0'0,"5"22"-3140"0"0,29 174-470 0 0,-13-70-4003 0 0,-14-87 2627 0 0,-2-11 1293 0 0,0 1 1 0 0,-1-1 0 0 0,-2 1 0 0 0,-2 33 0 0 0,-41 186 3408 0 0,23-152-2497 0 0,13-57-1927 0 0,5-30 309 0 0,-1-1-2471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8562 0 0,'0'0'3233'0'0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5409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3257 0 0,'0'0'408'0'0,"0"159"-1056"0"0,6-85 1248 0 0,12-19-288 0 0,-3-2-800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21725 0 0,'0'0'0'0'0,"146"105"-352"0"0,66-54 1320 0 0,75-27-1496 0 0,57-14 1984 0 0,92 5-1856 0 0,34 5 0 0 0,5 25 352 0 0,-50 15-1953 0 0,-34-7-3736 0 0,-51-12 5737 0 0,-181-23-7337 0 0,-127-14 3664 0 0,-15-4 1840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3601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6641 0 0,'0'0'1345'0'0,"-57"174"-857"0"0,21-68 752 0 0,11-24-1440 0 0,15-19-320 0 0,14-18-1681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10282 0 0,'0'0'0'0'0,"-8"165"-3529"0"0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13755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10626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9322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15011 0 0,'0'0'720'0'0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13131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11650 0 0,'0'0'465'0'0,"137"22"-737"0"0,-26-30-1569 0 0,-15-14 1841 0 0,-49 10-5001 0 0,-37 7 2505 0 0,-6 3 1247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9850 0 0,'0'0'304'0'0,"138"-19"-112"0"0,-28-3-424 0 0,-8-15 240 0 0,-2 12-120 0 0,-15 5-616 0 0,-10 4-2521 0 0,-13 16 3249 0 0,-32 6-3016 0 0,-24-2 1511 0 0,-6-2 753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185 768 8810 0 0,'0'0'-334'0'0,"-20"-26"-142"0"0,4 7 465 0 0,-12-16 237 0 0,1-1-1 0 0,2-2 1 0 0,-21-43-1 0 0,26 33 963 0 0,20 47-1160 0 0,-1 1 0 0 0,1-1-1 0 0,0 1 1 0 0,0-1 0 0 0,-1 1-1 0 0,1-1 1 0 0,0 1 0 0 0,0-1-1 0 0,0 0 1 0 0,0 1-1 0 0,0-1 1 0 0,0 1 0 0 0,0-1-1 0 0,0 0 1 0 0,0 1 0 0 0,0-1-1 0 0,0 1 1 0 0,1-1-1 0 0,-1 1 1 0 0,0-1 0 0 0,0 1-1 0 0,0-1 1 0 0,1 1 0 0 0,-1-1-1 0 0,0 1 1 0 0,1-1 0 0 0,-1 1-1 0 0,0-1 1 0 0,1 1-1 0 0,-1-1 1 0 0,1 0 0 0 0,2-2 46 0 0,0-1 1 0 0,-1 1-1 0 0,1 0 1 0 0,0 0-1 0 0,0 0 0 0 0,1 0 1 0 0,-1 1-1 0 0,1-1 1 0 0,-1 1-1 0 0,1 0 1 0 0,0 0-1 0 0,6-2 1 0 0,0 1 154 0 0,1 0 0 0 0,0 1 0 0 0,0 1 0 0 0,0-1 1 0 0,19 2-1 0 0,132 1 2017 0 0,90-7-418 0 0,109-9-238 0 0,89-16-747 0 0,1185-157 486 0 0,-1103 123-1385 0 0,-49 15-385 0 0,-62 14 99 0 0,-72 16-1051 0 0,-64 11-2108 0 0,-59 12-791 0 0,-72 11 2519 0 0,-32 1-4807 0 0,-98-13 5095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10466 0 0,'0'0'1032'0'0,"146"43"-3936"0"0,-83-22 2904 0 0,-52-15-4297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17868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15699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10122 0 0,'0'0'0'0'0,"127"12"-984"0"0,-46-22-1209 0 0,-8-10 2193 0 0,-38 8-3472 0 0,-29 8 1735 0 0,-6 3 873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9914 0 0,'0'0'192'0'0,"138"-31"-4953"0"0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2537 0 0,'0'0'2536'0'0,"126"-15"-1184"0"0,-43-15 201 0 0,-23-3-1177 0 0,-5 4-384 0 0,-1 9-1873 0 0,-3 12 1881 0 0,-28 8-3232 0 0,-23 8 1615 0 0,-55 23 809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16388 0 0,'0'0'0'0'0,"-4"155"-7762"0"0,8-69 7762 0 0,0-63-4313 0 0,0-9 2160 0 0,-4-8 1073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12795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12403 0 0,'0'0'0'0'0,"-15"167"472"0"0,19-60-752 0 0,-1-52-4425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16251 0 0,'1053'-35'2125'0'0,"-156"9"-611"0"0,947-91-584 0 0,-953 54-4340 0 0,-581 41-1769 0 0,-70 2 3034 0 0,-36 3-4959 0 0,-170 13 5498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11562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20868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9562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8690 0 0,'0'0'856'0'0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17564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9322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0 1080 0 0,'0'0'5077'0'0,"-5"8"-4390"0"0,-23 38 97 0 0,20-33-610 0 0,4-6-43 0 0,0 0 1 0 0,-1 0-1 0 0,1-1 0 0 0,-2 0 1 0 0,-5 7-1 0 0,-13 13 422 0 0,18-20 45 0 0,-2-4-209 0 0,-47 10 251 0 0,-8 0-294 0 0,50-8-256 0 0,-37 7 748 0 0,-1-3-882 0 0,39-8 9 0 0,4 1 54 0 0,-1 0-1 0 0,0 0 1 0 0,-15 5 0 0 0,12-5 30 0 0,6 0-62 0 0,1 0 0 0 0,-1 0-1 0 0,1 0 1 0 0,0 0 0 0 0,0 1 0 0 0,0 0 0 0 0,-10 5 0 0 0,-20 8-3 0 0,26-11 149 0 0,-1 0-311 0 0,-28 12 306 0 0,19-12 78 0 0,7-2-189 0 0,-35-1-43 0 0,36-2-6 0 0,4 0 29 0 0,0 1-1 0 0,1 0 1 0 0,-1 0 0 0 0,-10 1 0 0 0,-15 2-28 0 0,25-2-13 0 0,0 3-369 0 0,-21 11 402 0 0,21-11-70 0 0,1 3-22 0 0,-30 35-737 0 0,10-11 1136 0 0,15-13 49 0 0,-9 20-67 0 0,15-29 1 0 0,6-1-350 0 0,-2 0 28 0 0,1-5 0 0 0,0 0-1 0 0,0 0 0 0 0,0 0 1 0 0,0 0-1 0 0,0 0 1 0 0,1-1-1 0 0,-1 1 1 0 0,1 0-1 0 0,0 0 1 0 0,0 0-1 0 0,2 4 0 0 0,9 26-114 0 0,-9-25 102 0 0,5-2 68 0 0,26 21 488 0 0,-33-27-454 0 0,0 1 0 0 0,-1-1 0 0 0,1 1 0 0 0,0 0 0 0 0,-1-1 0 0 0,1 1 0 0 0,0-1 0 0 0,0 0 0 0 0,0 1 0 0 0,-1-1 0 0 0,1 0 0 0 0,0 1 0 0 0,0-1 0 0 0,0 0 0 0 0,0 0 0 0 0,0 0 0 0 0,0 0 0 0 0,0 0 0 0 0,1 0 0 0 0,51 3 1696 0 0,-42-3-1540 0 0,-4 1-20 0 0,-1-1 0 0 0,1 1-1 0 0,-1 0 1 0 0,11 3 0 0 0,-7-1-98 0 0,31 5 190 0 0,-8-4-199 0 0,-25-3 74 0 0,-1-3 29 0 0,2-2-50 0 0,-5 3 19 0 0,0-1 0 0 0,0 1 0 0 0,0 0 0 0 0,0 0 0 0 0,0 1 0 0 0,8-1 0 0 0,24-3-193 0 0,-28 3 356 0 0,-1-1-438 0 0,21-8 100 0 0,-21 8 236 0 0,4 4-8 0 0,2 1-181 0 0,38 9 131 0 0,-39-8-144 0 0,-6-1-5 0 0,0-1 0 0 0,0 0 0 0 0,1-1 1 0 0,-1 1-1 0 0,0-1 0 0 0,8 0 0 0 0,26 4 67 0 0,-18-5-223 0 0,22-7 147 0 0,-20 0-14 0 0,50-25 95 0 0,-27 13-337 0 0,-43 17 252 0 0,0 1-1 0 0,0-1 1 0 0,0 0-1 0 0,1 1 1 0 0,-1 0 0 0 0,0 0-1 0 0,1 0 1 0 0,4 1-1 0 0,1-1 57 0 0,22-4 112 0 0,0 3-508 0 0,19-4 155 0 0,-24 1-238 0 0,-20 3-1219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18476 0 0,'0'0'0'0'0,"141"17"304"0"0,-3-3-72 0 0,5 6-872 0 0,-5 17-456 0 0,-10 22-1697 0 0,-16 7-4272 0 0,-30 9 7065 0 0,-38-38-3705 0 0,-27-18 1848 0 0,-7-11 929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B62D-F47B-43DC-854F-884833B98021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2533-D42D-4AF8-9C02-1BDA658579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150F-9447-12BC-F05E-BE35702A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99BB-EF6F-1EE6-50BB-C867E6E4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332-82D0-9694-2C3F-881E61A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5CAC-D3F2-780A-5E6F-9250372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51A3-9366-FC66-C633-4C7E29A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2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903-3A8A-0102-448B-9E246CF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9138B-33AB-877C-2CF5-CE719106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FCF2-0F1E-614A-3DD5-89BECAB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D8A-9382-9FB5-72B3-A2612A3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797B-D3FE-6750-081F-5B0CA8A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5B99-8210-7985-5030-A43EED86A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F05C-0331-811A-86D0-410314F2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FF37-D7BF-EF44-2D80-5C2594E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C6B3-D429-FCD6-8993-4F4CD7B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F15E-FA62-1725-9F7F-E4C3C3D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56-2E9A-B90D-F4FE-FD55863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F3F7-1339-C149-887C-A5A59E72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EF50-FC92-7C11-3DF4-8ED9159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076-E9D0-18A7-C6E6-B7E1FD0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35D9-CE72-D725-FB3D-C844B7D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6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0BCF-71AE-28BE-A826-7D4FC46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A4D3-DB35-6687-AFEF-CE5DAB3B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1E2B-9271-0866-B955-4F7FE03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D051-7A16-6647-25B7-9B5C27D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237A-8683-48F3-A888-D178427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6BFA-087C-96BF-F25B-F5C32923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8084-7679-7933-FD8E-7B7098AC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D7A8-FE7C-A4ED-BA63-802199C8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126E-3480-727F-08A9-CA7C3CF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E9AD-9114-E2D2-64B0-FE0B2E1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A733-0A97-5669-8182-BD53FD0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64A-CAFF-F37D-3384-CFED110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E5F9-7802-B007-5283-61B9DE76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A858-3850-02F8-365A-B0FF9F0B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96D4-24D6-A36A-0525-D89860ED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644D4-7F88-FECE-C317-EE3DB1D7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093FF-68AC-E1B2-5A43-E0306B8F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D9E35-1DD3-14F7-9919-8052B2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3155-5957-2FE9-D4BD-5FC10D1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B1BB-8869-0BF9-4088-80C4DB67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ECFC7-2358-17CB-2D43-2A6C4A25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54EB7-F958-2C6B-77D6-A89DFD8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5EA4B-1D89-E17A-59A0-285E44C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E4FF-F9E1-7FC8-772D-35CA4B2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E976-20FC-EFE0-9BC0-572D717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85B8-5D55-5C54-0171-AA0B930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9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743-6A5E-67D7-1C84-1612BFB8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ADB0-CEF6-0AED-7C23-B9CEC67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D80A-AF52-EF32-7811-CBB69204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C46E-0CC2-00F4-8F84-4A819A7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39EE-1B1F-300B-65AE-7DE97FF7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07AA-B161-8FCE-CAF1-94CF81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7942-8B84-FB94-743D-022EDFF9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4F0B-F447-AC49-1BD1-E2FDEDD1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C3D3-E59B-0908-49FD-B743863B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99AB-4CD9-44FC-E4A0-7A49385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BA25-92D0-3ABC-0B85-BE965E5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231B-8AEC-F7AD-5E63-7C4DDABA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674CC-702F-7A53-E7E3-5D389188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41FE-F8EB-05C3-E9E4-07DD3C7C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3D85-0925-267C-19D8-DEEF0A4F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589B-F63A-42CD-B487-02649808258F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D33B-B8FC-07F0-F29D-37EDB349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B8AF-4F5E-CC5F-1AD7-2627095B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7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.xml"/><Relationship Id="rId21" Type="http://schemas.openxmlformats.org/officeDocument/2006/relationships/image" Target="../media/image21.png"/><Relationship Id="rId42" Type="http://schemas.openxmlformats.org/officeDocument/2006/relationships/customXml" Target="../ink/ink24.xml"/><Relationship Id="rId63" Type="http://schemas.openxmlformats.org/officeDocument/2006/relationships/image" Target="../media/image35.png"/><Relationship Id="rId84" Type="http://schemas.openxmlformats.org/officeDocument/2006/relationships/customXml" Target="../ink/ink52.xml"/><Relationship Id="rId16" Type="http://schemas.openxmlformats.org/officeDocument/2006/relationships/customXml" Target="../ink/ink7.xml"/><Relationship Id="rId107" Type="http://schemas.openxmlformats.org/officeDocument/2006/relationships/customXml" Target="../ink/ink68.xml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32.xml"/><Relationship Id="rId58" Type="http://schemas.openxmlformats.org/officeDocument/2006/relationships/customXml" Target="../ink/ink35.xml"/><Relationship Id="rId74" Type="http://schemas.openxmlformats.org/officeDocument/2006/relationships/customXml" Target="../ink/ink44.xml"/><Relationship Id="rId79" Type="http://schemas.openxmlformats.org/officeDocument/2006/relationships/customXml" Target="../ink/ink48.xml"/><Relationship Id="rId102" Type="http://schemas.openxmlformats.org/officeDocument/2006/relationships/customXml" Target="../ink/ink63.xml"/><Relationship Id="rId123" Type="http://schemas.openxmlformats.org/officeDocument/2006/relationships/image" Target="../media/image55.png"/><Relationship Id="rId128" Type="http://schemas.openxmlformats.org/officeDocument/2006/relationships/customXml" Target="../ink/ink81.xml"/><Relationship Id="rId5" Type="http://schemas.openxmlformats.org/officeDocument/2006/relationships/image" Target="../media/image13.png"/><Relationship Id="rId90" Type="http://schemas.openxmlformats.org/officeDocument/2006/relationships/image" Target="../media/image44.png"/><Relationship Id="rId95" Type="http://schemas.openxmlformats.org/officeDocument/2006/relationships/customXml" Target="../ink/ink59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43" Type="http://schemas.openxmlformats.org/officeDocument/2006/relationships/customXml" Target="../ink/ink25.xml"/><Relationship Id="rId48" Type="http://schemas.openxmlformats.org/officeDocument/2006/relationships/image" Target="../media/image28.png"/><Relationship Id="rId64" Type="http://schemas.openxmlformats.org/officeDocument/2006/relationships/customXml" Target="../ink/ink38.xml"/><Relationship Id="rId69" Type="http://schemas.openxmlformats.org/officeDocument/2006/relationships/image" Target="../media/image38.png"/><Relationship Id="rId113" Type="http://schemas.openxmlformats.org/officeDocument/2006/relationships/customXml" Target="../ink/ink71.xml"/><Relationship Id="rId118" Type="http://schemas.openxmlformats.org/officeDocument/2006/relationships/image" Target="../media/image53.png"/><Relationship Id="rId134" Type="http://schemas.openxmlformats.org/officeDocument/2006/relationships/customXml" Target="../ink/ink87.xml"/><Relationship Id="rId80" Type="http://schemas.openxmlformats.org/officeDocument/2006/relationships/customXml" Target="../ink/ink4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33" Type="http://schemas.openxmlformats.org/officeDocument/2006/relationships/image" Target="../media/image26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customXml" Target="../ink/ink64.xml"/><Relationship Id="rId108" Type="http://schemas.openxmlformats.org/officeDocument/2006/relationships/image" Target="../media/image49.png"/><Relationship Id="rId124" Type="http://schemas.openxmlformats.org/officeDocument/2006/relationships/customXml" Target="../ink/ink78.xml"/><Relationship Id="rId129" Type="http://schemas.openxmlformats.org/officeDocument/2006/relationships/customXml" Target="../ink/ink82.xml"/><Relationship Id="rId54" Type="http://schemas.openxmlformats.org/officeDocument/2006/relationships/image" Target="../media/image31.png"/><Relationship Id="rId70" Type="http://schemas.openxmlformats.org/officeDocument/2006/relationships/customXml" Target="../ink/ink41.xml"/><Relationship Id="rId75" Type="http://schemas.openxmlformats.org/officeDocument/2006/relationships/image" Target="../media/image40.png"/><Relationship Id="rId91" Type="http://schemas.openxmlformats.org/officeDocument/2006/relationships/customXml" Target="../ink/ink5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49" Type="http://schemas.openxmlformats.org/officeDocument/2006/relationships/customXml" Target="../ink/ink30.xml"/><Relationship Id="rId114" Type="http://schemas.openxmlformats.org/officeDocument/2006/relationships/customXml" Target="../ink/ink72.xml"/><Relationship Id="rId119" Type="http://schemas.openxmlformats.org/officeDocument/2006/relationships/customXml" Target="../ink/ink75.xml"/><Relationship Id="rId44" Type="http://schemas.openxmlformats.org/officeDocument/2006/relationships/customXml" Target="../ink/ink26.xml"/><Relationship Id="rId60" Type="http://schemas.openxmlformats.org/officeDocument/2006/relationships/customXml" Target="../ink/ink36.xml"/><Relationship Id="rId65" Type="http://schemas.openxmlformats.org/officeDocument/2006/relationships/image" Target="../media/image36.png"/><Relationship Id="rId81" Type="http://schemas.openxmlformats.org/officeDocument/2006/relationships/customXml" Target="../ink/ink50.xml"/><Relationship Id="rId86" Type="http://schemas.openxmlformats.org/officeDocument/2006/relationships/customXml" Target="../ink/ink53.xml"/><Relationship Id="rId130" Type="http://schemas.openxmlformats.org/officeDocument/2006/relationships/customXml" Target="../ink/ink83.xml"/><Relationship Id="rId135" Type="http://schemas.openxmlformats.org/officeDocument/2006/relationships/image" Target="../media/image57.png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39" Type="http://schemas.openxmlformats.org/officeDocument/2006/relationships/customXml" Target="../ink/ink21.xml"/><Relationship Id="rId109" Type="http://schemas.openxmlformats.org/officeDocument/2006/relationships/customXml" Target="../ink/ink69.xml"/><Relationship Id="rId34" Type="http://schemas.openxmlformats.org/officeDocument/2006/relationships/customXml" Target="../ink/ink17.xml"/><Relationship Id="rId50" Type="http://schemas.openxmlformats.org/officeDocument/2006/relationships/image" Target="../media/image29.png"/><Relationship Id="rId55" Type="http://schemas.openxmlformats.org/officeDocument/2006/relationships/customXml" Target="../ink/ink33.xml"/><Relationship Id="rId76" Type="http://schemas.openxmlformats.org/officeDocument/2006/relationships/customXml" Target="../ink/ink45.xml"/><Relationship Id="rId97" Type="http://schemas.openxmlformats.org/officeDocument/2006/relationships/customXml" Target="../ink/ink60.xml"/><Relationship Id="rId104" Type="http://schemas.openxmlformats.org/officeDocument/2006/relationships/customXml" Target="../ink/ink65.xml"/><Relationship Id="rId120" Type="http://schemas.openxmlformats.org/officeDocument/2006/relationships/image" Target="../media/image54.png"/><Relationship Id="rId125" Type="http://schemas.openxmlformats.org/officeDocument/2006/relationships/customXml" Target="../ink/ink79.xml"/><Relationship Id="rId7" Type="http://schemas.openxmlformats.org/officeDocument/2006/relationships/image" Target="../media/image14.png"/><Relationship Id="rId71" Type="http://schemas.openxmlformats.org/officeDocument/2006/relationships/customXml" Target="../ink/ink42.xml"/><Relationship Id="rId92" Type="http://schemas.openxmlformats.org/officeDocument/2006/relationships/image" Target="../media/image45.png"/><Relationship Id="rId2" Type="http://schemas.openxmlformats.org/officeDocument/2006/relationships/image" Target="../media/image11.png"/><Relationship Id="rId29" Type="http://schemas.openxmlformats.org/officeDocument/2006/relationships/image" Target="../media/image25.png"/><Relationship Id="rId24" Type="http://schemas.openxmlformats.org/officeDocument/2006/relationships/customXml" Target="../ink/ink11.xml"/><Relationship Id="rId40" Type="http://schemas.openxmlformats.org/officeDocument/2006/relationships/customXml" Target="../ink/ink22.xml"/><Relationship Id="rId45" Type="http://schemas.openxmlformats.org/officeDocument/2006/relationships/customXml" Target="../ink/ink27.xml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image" Target="../media/image50.png"/><Relationship Id="rId115" Type="http://schemas.openxmlformats.org/officeDocument/2006/relationships/customXml" Target="../ink/ink73.xml"/><Relationship Id="rId131" Type="http://schemas.openxmlformats.org/officeDocument/2006/relationships/customXml" Target="../ink/ink84.xml"/><Relationship Id="rId61" Type="http://schemas.openxmlformats.org/officeDocument/2006/relationships/image" Target="../media/image34.png"/><Relationship Id="rId82" Type="http://schemas.openxmlformats.org/officeDocument/2006/relationships/customXml" Target="../ink/ink51.xml"/><Relationship Id="rId19" Type="http://schemas.openxmlformats.org/officeDocument/2006/relationships/image" Target="../media/image2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image" Target="../media/image32.png"/><Relationship Id="rId77" Type="http://schemas.openxmlformats.org/officeDocument/2006/relationships/customXml" Target="../ink/ink46.xml"/><Relationship Id="rId100" Type="http://schemas.openxmlformats.org/officeDocument/2006/relationships/customXml" Target="../ink/ink62.xml"/><Relationship Id="rId105" Type="http://schemas.openxmlformats.org/officeDocument/2006/relationships/customXml" Target="../ink/ink66.xml"/><Relationship Id="rId126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customXml" Target="../ink/ink31.xml"/><Relationship Id="rId72" Type="http://schemas.openxmlformats.org/officeDocument/2006/relationships/customXml" Target="../ink/ink43.xml"/><Relationship Id="rId93" Type="http://schemas.openxmlformats.org/officeDocument/2006/relationships/customXml" Target="../ink/ink57.xml"/><Relationship Id="rId98" Type="http://schemas.openxmlformats.org/officeDocument/2006/relationships/customXml" Target="../ink/ink61.xml"/><Relationship Id="rId121" Type="http://schemas.openxmlformats.org/officeDocument/2006/relationships/customXml" Target="../ink/ink76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28.xml"/><Relationship Id="rId67" Type="http://schemas.openxmlformats.org/officeDocument/2006/relationships/image" Target="../media/image37.png"/><Relationship Id="rId116" Type="http://schemas.openxmlformats.org/officeDocument/2006/relationships/image" Target="../media/image52.png"/><Relationship Id="rId20" Type="http://schemas.openxmlformats.org/officeDocument/2006/relationships/customXml" Target="../ink/ink9.xml"/><Relationship Id="rId41" Type="http://schemas.openxmlformats.org/officeDocument/2006/relationships/customXml" Target="../ink/ink23.xml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4.xml"/><Relationship Id="rId111" Type="http://schemas.openxmlformats.org/officeDocument/2006/relationships/customXml" Target="../ink/ink70.xml"/><Relationship Id="rId132" Type="http://schemas.openxmlformats.org/officeDocument/2006/relationships/customXml" Target="../ink/ink85.xml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customXml" Target="../ink/ink34.xml"/><Relationship Id="rId106" Type="http://schemas.openxmlformats.org/officeDocument/2006/relationships/customXml" Target="../ink/ink67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image" Target="../media/image39.png"/><Relationship Id="rId78" Type="http://schemas.openxmlformats.org/officeDocument/2006/relationships/customXml" Target="../ink/ink47.xml"/><Relationship Id="rId94" Type="http://schemas.openxmlformats.org/officeDocument/2006/relationships/customXml" Target="../ink/ink58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77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26" Type="http://schemas.openxmlformats.org/officeDocument/2006/relationships/customXml" Target="../ink/ink12.xml"/><Relationship Id="rId47" Type="http://schemas.openxmlformats.org/officeDocument/2006/relationships/customXml" Target="../ink/ink29.xml"/><Relationship Id="rId68" Type="http://schemas.openxmlformats.org/officeDocument/2006/relationships/customXml" Target="../ink/ink40.xml"/><Relationship Id="rId89" Type="http://schemas.openxmlformats.org/officeDocument/2006/relationships/customXml" Target="../ink/ink55.xml"/><Relationship Id="rId112" Type="http://schemas.openxmlformats.org/officeDocument/2006/relationships/image" Target="../media/image51.png"/><Relationship Id="rId133" Type="http://schemas.openxmlformats.org/officeDocument/2006/relationships/customXml" Target="../ink/ink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35D22-8D86-222E-B6EE-044DC91B09DF}"/>
              </a:ext>
            </a:extLst>
          </p:cNvPr>
          <p:cNvCxnSpPr>
            <a:cxnSpLocks/>
          </p:cNvCxnSpPr>
          <p:nvPr/>
        </p:nvCxnSpPr>
        <p:spPr>
          <a:xfrm flipH="1">
            <a:off x="3731572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FBF22-6D2D-14ED-5B6A-5D091D3A3D63}"/>
              </a:ext>
            </a:extLst>
          </p:cNvPr>
          <p:cNvCxnSpPr>
            <a:cxnSpLocks/>
          </p:cNvCxnSpPr>
          <p:nvPr/>
        </p:nvCxnSpPr>
        <p:spPr>
          <a:xfrm>
            <a:off x="1883229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80289-0A0B-9BEB-6D4D-F54B53E8F122}"/>
              </a:ext>
            </a:extLst>
          </p:cNvPr>
          <p:cNvSpPr/>
          <p:nvPr/>
        </p:nvSpPr>
        <p:spPr>
          <a:xfrm>
            <a:off x="3748803" y="3144025"/>
            <a:ext cx="1386539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8E5FC-2F9A-B628-0D1D-AF3C5FFB9B97}"/>
              </a:ext>
            </a:extLst>
          </p:cNvPr>
          <p:cNvSpPr txBox="1"/>
          <p:nvPr/>
        </p:nvSpPr>
        <p:spPr>
          <a:xfrm>
            <a:off x="1113095" y="2390344"/>
            <a:ext cx="26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Reduntant due to symmetry with positive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/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blipFill>
                <a:blip r:embed="rId2"/>
                <a:stretch>
                  <a:fillRect l="-20833" r="-125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/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/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blipFill>
                <a:blip r:embed="rId4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/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blipFill>
                <a:blip r:embed="rId5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3DF5A-C773-9ECC-E84E-2B0359DE4AB1}"/>
              </a:ext>
            </a:extLst>
          </p:cNvPr>
          <p:cNvCxnSpPr>
            <a:cxnSpLocks/>
          </p:cNvCxnSpPr>
          <p:nvPr/>
        </p:nvCxnSpPr>
        <p:spPr>
          <a:xfrm>
            <a:off x="234008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A72A1-E56C-54E1-4997-8E7407843256}"/>
              </a:ext>
            </a:extLst>
          </p:cNvPr>
          <p:cNvCxnSpPr>
            <a:cxnSpLocks/>
          </p:cNvCxnSpPr>
          <p:nvPr/>
        </p:nvCxnSpPr>
        <p:spPr>
          <a:xfrm>
            <a:off x="3053327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FEC79-E57B-5FE6-C847-C1870C9AAB99}"/>
              </a:ext>
            </a:extLst>
          </p:cNvPr>
          <p:cNvCxnSpPr>
            <a:cxnSpLocks/>
          </p:cNvCxnSpPr>
          <p:nvPr/>
        </p:nvCxnSpPr>
        <p:spPr>
          <a:xfrm>
            <a:off x="4430602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010E9-00EC-6BCF-2675-C014CBF58038}"/>
              </a:ext>
            </a:extLst>
          </p:cNvPr>
          <p:cNvCxnSpPr>
            <a:cxnSpLocks/>
          </p:cNvCxnSpPr>
          <p:nvPr/>
        </p:nvCxnSpPr>
        <p:spPr>
          <a:xfrm>
            <a:off x="513296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5C3CBCC-00B7-C168-29AB-45ED3D67F3C0}"/>
              </a:ext>
            </a:extLst>
          </p:cNvPr>
          <p:cNvSpPr/>
          <p:nvPr/>
        </p:nvSpPr>
        <p:spPr>
          <a:xfrm>
            <a:off x="2345032" y="3144025"/>
            <a:ext cx="1386539" cy="328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85BC50-1D8A-67A8-02EE-096EACFC07F7}"/>
              </a:ext>
            </a:extLst>
          </p:cNvPr>
          <p:cNvCxnSpPr>
            <a:cxnSpLocks/>
          </p:cNvCxnSpPr>
          <p:nvPr/>
        </p:nvCxnSpPr>
        <p:spPr>
          <a:xfrm flipH="1">
            <a:off x="8351961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7539A3-1864-5E44-4C57-6C8C549F586C}"/>
              </a:ext>
            </a:extLst>
          </p:cNvPr>
          <p:cNvCxnSpPr>
            <a:cxnSpLocks/>
          </p:cNvCxnSpPr>
          <p:nvPr/>
        </p:nvCxnSpPr>
        <p:spPr>
          <a:xfrm>
            <a:off x="6503618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BDB78C0-6FF9-12B6-A8E6-023389D4A868}"/>
              </a:ext>
            </a:extLst>
          </p:cNvPr>
          <p:cNvSpPr/>
          <p:nvPr/>
        </p:nvSpPr>
        <p:spPr>
          <a:xfrm>
            <a:off x="7672506" y="3144025"/>
            <a:ext cx="1375200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/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blipFill>
                <a:blip r:embed="rId6"/>
                <a:stretch>
                  <a:fillRect l="-18367" r="-1020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/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/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blipFill>
                <a:blip r:embed="rId8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/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blipFill>
                <a:blip r:embed="rId9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51A83B-DC70-A382-15C9-403F11C6EE09}"/>
              </a:ext>
            </a:extLst>
          </p:cNvPr>
          <p:cNvCxnSpPr>
            <a:cxnSpLocks/>
          </p:cNvCxnSpPr>
          <p:nvPr/>
        </p:nvCxnSpPr>
        <p:spPr>
          <a:xfrm>
            <a:off x="696047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87B59A-91ED-A6B1-415D-0018A6501FA0}"/>
              </a:ext>
            </a:extLst>
          </p:cNvPr>
          <p:cNvCxnSpPr>
            <a:cxnSpLocks/>
          </p:cNvCxnSpPr>
          <p:nvPr/>
        </p:nvCxnSpPr>
        <p:spPr>
          <a:xfrm>
            <a:off x="7673716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F76861-BEC7-F4D9-7F37-22B23A632085}"/>
              </a:ext>
            </a:extLst>
          </p:cNvPr>
          <p:cNvCxnSpPr>
            <a:cxnSpLocks/>
          </p:cNvCxnSpPr>
          <p:nvPr/>
        </p:nvCxnSpPr>
        <p:spPr>
          <a:xfrm>
            <a:off x="905099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5CCAEA-34E1-B558-DA7F-5D5D40BA032A}"/>
              </a:ext>
            </a:extLst>
          </p:cNvPr>
          <p:cNvCxnSpPr>
            <a:cxnSpLocks/>
          </p:cNvCxnSpPr>
          <p:nvPr/>
        </p:nvCxnSpPr>
        <p:spPr>
          <a:xfrm>
            <a:off x="975335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BF7175-2296-03CB-CA53-4286C23B7F99}"/>
              </a:ext>
            </a:extLst>
          </p:cNvPr>
          <p:cNvSpPr txBox="1"/>
          <p:nvPr/>
        </p:nvSpPr>
        <p:spPr>
          <a:xfrm>
            <a:off x="3897826" y="266734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Encoding bandwidth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2619B8-57DD-2C43-D5C9-1C2207326FDE}"/>
              </a:ext>
            </a:extLst>
          </p:cNvPr>
          <p:cNvSpPr txBox="1"/>
          <p:nvPr/>
        </p:nvSpPr>
        <p:spPr>
          <a:xfrm>
            <a:off x="7191979" y="1967337"/>
            <a:ext cx="3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Quadrature: Frequencies can be uniquely identified: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8404F-41AF-E9EC-D2D5-5B663C11730D}"/>
              </a:ext>
            </a:extLst>
          </p:cNvPr>
          <p:cNvSpPr txBox="1"/>
          <p:nvPr/>
        </p:nvSpPr>
        <p:spPr>
          <a:xfrm>
            <a:off x="1978254" y="1967337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Frequency range of a real signal: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601F0-C3E8-991F-0250-A6DB9DB3B330}"/>
              </a:ext>
            </a:extLst>
          </p:cNvPr>
          <p:cNvCxnSpPr>
            <a:cxnSpLocks/>
          </p:cNvCxnSpPr>
          <p:nvPr/>
        </p:nvCxnSpPr>
        <p:spPr>
          <a:xfrm flipV="1">
            <a:off x="5132961" y="39406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/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blipFill>
                <a:blip r:embed="rId10"/>
                <a:stretch>
                  <a:fillRect l="-1980" t="-4717" r="-1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02CCCA-737F-8CBA-C9C3-F904E9A3E5F4}"/>
              </a:ext>
            </a:extLst>
          </p:cNvPr>
          <p:cNvCxnSpPr>
            <a:cxnSpLocks/>
          </p:cNvCxnSpPr>
          <p:nvPr/>
        </p:nvCxnSpPr>
        <p:spPr>
          <a:xfrm flipV="1">
            <a:off x="9045134" y="39282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/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blipFill>
                <a:blip r:embed="rId11"/>
                <a:stretch>
                  <a:fillRect l="-2228" t="-4717" r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8A6AB2BF-1309-CE75-42A6-75A7A06E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8" y="1773253"/>
            <a:ext cx="5315223" cy="3067208"/>
          </a:xfrm>
          <a:prstGeom prst="rect">
            <a:avLst/>
          </a:prstGeom>
        </p:spPr>
      </p:pic>
      <p:pic>
        <p:nvPicPr>
          <p:cNvPr id="8" name="Picture 7" descr="A close-up of a snow covered hill&#10;&#10;AI-generated content may be incorrect.">
            <a:extLst>
              <a:ext uri="{FF2B5EF4-FFF2-40B4-BE49-F238E27FC236}">
                <a16:creationId xmlns:a16="http://schemas.microsoft.com/office/drawing/2014/main" id="{3ADBE02E-40E0-4350-96B8-4638A265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16" y="1773253"/>
            <a:ext cx="5315223" cy="3067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14:cNvPr>
              <p14:cNvContentPartPr/>
              <p14:nvPr/>
            </p14:nvContentPartPr>
            <p14:xfrm>
              <a:off x="6037560" y="1362206"/>
              <a:ext cx="715680" cy="44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8920" y="1353206"/>
                <a:ext cx="73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14:cNvPr>
              <p14:cNvContentPartPr/>
              <p14:nvPr/>
            </p14:nvContentPartPr>
            <p14:xfrm>
              <a:off x="6609240" y="1519526"/>
              <a:ext cx="579240" cy="308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00" y="1510886"/>
                <a:ext cx="596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14:cNvPr>
              <p14:cNvContentPartPr/>
              <p14:nvPr/>
            </p14:nvContentPartPr>
            <p14:xfrm>
              <a:off x="5729040" y="1104806"/>
              <a:ext cx="1180440" cy="27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00" y="1096166"/>
                <a:ext cx="11980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1E5BDD-0144-F69B-787E-D245AEB1FDF2}"/>
              </a:ext>
            </a:extLst>
          </p:cNvPr>
          <p:cNvGrpSpPr/>
          <p:nvPr/>
        </p:nvGrpSpPr>
        <p:grpSpPr>
          <a:xfrm>
            <a:off x="5559480" y="412886"/>
            <a:ext cx="2623320" cy="2167560"/>
            <a:chOff x="5559480" y="412886"/>
            <a:chExt cx="2623320" cy="21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14:cNvPr>
                <p14:cNvContentPartPr/>
                <p14:nvPr/>
              </p14:nvContentPartPr>
              <p14:xfrm>
                <a:off x="5705280" y="654806"/>
                <a:ext cx="91800" cy="164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6280" y="645806"/>
                  <a:ext cx="1094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14:cNvPr>
                <p14:cNvContentPartPr/>
                <p14:nvPr/>
              </p14:nvContentPartPr>
              <p14:xfrm>
                <a:off x="5559480" y="412886"/>
                <a:ext cx="2623320" cy="179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0480" y="404246"/>
                  <a:ext cx="264096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14:cNvPr>
                <p14:cNvContentPartPr/>
                <p14:nvPr/>
              </p14:nvContentPartPr>
              <p14:xfrm>
                <a:off x="6131160" y="2419526"/>
                <a:ext cx="134460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2160" y="2410886"/>
                  <a:ext cx="136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14:cNvPr>
                <p14:cNvContentPartPr/>
                <p14:nvPr/>
              </p14:nvContentPartPr>
              <p14:xfrm>
                <a:off x="5810760" y="1050806"/>
                <a:ext cx="2014200" cy="27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2120" y="1041806"/>
                  <a:ext cx="203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14:cNvPr>
                <p14:cNvContentPartPr/>
                <p14:nvPr/>
              </p14:nvContentPartPr>
              <p14:xfrm>
                <a:off x="5756040" y="1741646"/>
                <a:ext cx="1970640" cy="10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7400" y="1732646"/>
                  <a:ext cx="19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14:cNvPr>
                <p14:cNvContentPartPr/>
                <p14:nvPr/>
              </p14:nvContentPartPr>
              <p14:xfrm>
                <a:off x="7074720" y="1164926"/>
                <a:ext cx="343440" cy="12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6080" y="1156286"/>
                  <a:ext cx="36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14:cNvPr>
                <p14:cNvContentPartPr/>
                <p14:nvPr/>
              </p14:nvContentPartPr>
              <p14:xfrm>
                <a:off x="7263720" y="1066286"/>
                <a:ext cx="23724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5080" y="1057646"/>
                  <a:ext cx="25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14:cNvPr>
                <p14:cNvContentPartPr/>
                <p14:nvPr/>
              </p14:nvContentPartPr>
              <p14:xfrm>
                <a:off x="7427160" y="1058726"/>
                <a:ext cx="240120" cy="10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8520" y="1049726"/>
                  <a:ext cx="257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14:cNvPr>
                <p14:cNvContentPartPr/>
                <p14:nvPr/>
              </p14:nvContentPartPr>
              <p14:xfrm>
                <a:off x="6218640" y="559766"/>
                <a:ext cx="38520" cy="8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0000" y="550766"/>
                  <a:ext cx="56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14:cNvPr>
                <p14:cNvContentPartPr/>
                <p14:nvPr/>
              </p14:nvContentPartPr>
              <p14:xfrm>
                <a:off x="6186960" y="84092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7960" y="831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14:cNvPr>
                <p14:cNvContentPartPr/>
                <p14:nvPr/>
              </p14:nvContentPartPr>
              <p14:xfrm>
                <a:off x="6229440" y="95360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440" y="94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14:cNvPr>
                <p14:cNvContentPartPr/>
                <p14:nvPr/>
              </p14:nvContentPartPr>
              <p14:xfrm>
                <a:off x="6253560" y="106196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4560" y="105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14:cNvPr>
                <p14:cNvContentPartPr/>
                <p14:nvPr/>
              </p14:nvContentPartPr>
              <p14:xfrm>
                <a:off x="6299280" y="1890326"/>
                <a:ext cx="6840" cy="5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0640" y="1881326"/>
                  <a:ext cx="2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14:cNvPr>
                <p14:cNvContentPartPr/>
                <p14:nvPr/>
              </p14:nvContentPartPr>
              <p14:xfrm>
                <a:off x="6269760" y="2208926"/>
                <a:ext cx="27360" cy="5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0760" y="2199926"/>
                  <a:ext cx="4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14:cNvPr>
                <p14:cNvContentPartPr/>
                <p14:nvPr/>
              </p14:nvContentPartPr>
              <p14:xfrm>
                <a:off x="6313680" y="250196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4680" y="249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14:cNvPr>
                <p14:cNvContentPartPr/>
                <p14:nvPr/>
              </p14:nvContentPartPr>
              <p14:xfrm>
                <a:off x="7225560" y="471566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16920" y="4625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14:cNvPr>
                <p14:cNvContentPartPr/>
                <p14:nvPr/>
              </p14:nvContentPartPr>
              <p14:xfrm>
                <a:off x="7251120" y="6983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2120" y="68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14:cNvPr>
                <p14:cNvContentPartPr/>
                <p14:nvPr/>
              </p14:nvContentPartPr>
              <p14:xfrm>
                <a:off x="7249680" y="82868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0680" y="820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14:cNvPr>
                <p14:cNvContentPartPr/>
                <p14:nvPr/>
              </p14:nvContentPartPr>
              <p14:xfrm>
                <a:off x="7267320" y="93524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926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14:cNvPr>
                <p14:cNvContentPartPr/>
                <p14:nvPr/>
              </p14:nvContentPartPr>
              <p14:xfrm>
                <a:off x="7244640" y="186332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6000" y="1854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14:cNvPr>
                <p14:cNvContentPartPr/>
                <p14:nvPr/>
              </p14:nvContentPartPr>
              <p14:xfrm>
                <a:off x="7267320" y="2221526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2212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14:cNvPr>
                <p14:cNvContentPartPr/>
                <p14:nvPr/>
              </p14:nvContentPartPr>
              <p14:xfrm>
                <a:off x="7299000" y="243356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0360" y="2424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14:cNvPr>
                <p14:cNvContentPartPr/>
                <p14:nvPr/>
              </p14:nvContentPartPr>
              <p14:xfrm>
                <a:off x="6307200" y="2144846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13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14:cNvPr>
                <p14:cNvContentPartPr/>
                <p14:nvPr/>
              </p14:nvContentPartPr>
              <p14:xfrm>
                <a:off x="6274080" y="2316566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5080" y="2307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14:cNvPr>
                <p14:cNvContentPartPr/>
                <p14:nvPr/>
              </p14:nvContentPartPr>
              <p14:xfrm>
                <a:off x="6307200" y="2418086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40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14:cNvPr>
                <p14:cNvContentPartPr/>
                <p14:nvPr/>
              </p14:nvContentPartPr>
              <p14:xfrm>
                <a:off x="7115760" y="1023086"/>
                <a:ext cx="775800" cy="15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7120" y="1014446"/>
                  <a:ext cx="79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14:cNvPr>
                <p14:cNvContentPartPr/>
                <p14:nvPr/>
              </p14:nvContentPartPr>
              <p14:xfrm>
                <a:off x="5845320" y="1275806"/>
                <a:ext cx="121320" cy="19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6320" y="1266806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14:cNvPr>
                <p14:cNvContentPartPr/>
                <p14:nvPr/>
              </p14:nvContentPartPr>
              <p14:xfrm>
                <a:off x="5915160" y="1247366"/>
                <a:ext cx="133200" cy="14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6520" y="1238726"/>
                  <a:ext cx="150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14:cNvPr>
                <p14:cNvContentPartPr/>
                <p14:nvPr/>
              </p14:nvContentPartPr>
              <p14:xfrm>
                <a:off x="6054480" y="1211726"/>
                <a:ext cx="19152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45840" y="1202726"/>
                  <a:ext cx="20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14:cNvPr>
                <p14:cNvContentPartPr/>
                <p14:nvPr/>
              </p14:nvContentPartPr>
              <p14:xfrm>
                <a:off x="6220080" y="1229006"/>
                <a:ext cx="11268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1440" y="1220366"/>
                  <a:ext cx="13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14:cNvPr>
                <p14:cNvContentPartPr/>
                <p14:nvPr/>
              </p14:nvContentPartPr>
              <p14:xfrm>
                <a:off x="8001000" y="142988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92360" y="1421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14:cNvPr>
                <p14:cNvContentPartPr/>
                <p14:nvPr/>
              </p14:nvContentPartPr>
              <p14:xfrm>
                <a:off x="7790040" y="1402526"/>
                <a:ext cx="33660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81400" y="1393886"/>
                  <a:ext cx="3542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14:cNvPr>
              <p14:cNvContentPartPr/>
              <p14:nvPr/>
            </p14:nvContentPartPr>
            <p14:xfrm>
              <a:off x="5891040" y="5629286"/>
              <a:ext cx="679680" cy="327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2400" y="5620286"/>
                <a:ext cx="6973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3F538-0500-122D-7A66-36FF5D7FBD39}"/>
              </a:ext>
            </a:extLst>
          </p:cNvPr>
          <p:cNvGrpSpPr/>
          <p:nvPr/>
        </p:nvGrpSpPr>
        <p:grpSpPr>
          <a:xfrm>
            <a:off x="5535720" y="4349126"/>
            <a:ext cx="2595600" cy="2307600"/>
            <a:chOff x="5535720" y="4349126"/>
            <a:chExt cx="2595600" cy="23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14:cNvPr>
                <p14:cNvContentPartPr/>
                <p14:nvPr/>
              </p14:nvContentPartPr>
              <p14:xfrm>
                <a:off x="5535720" y="4661606"/>
                <a:ext cx="92160" cy="159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6720" y="4652606"/>
                  <a:ext cx="109800" cy="16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14:cNvPr>
                <p14:cNvContentPartPr/>
                <p14:nvPr/>
              </p14:nvContentPartPr>
              <p14:xfrm>
                <a:off x="5689440" y="4349126"/>
                <a:ext cx="2441880" cy="8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0800" y="4340486"/>
                  <a:ext cx="245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14:cNvPr>
                <p14:cNvContentPartPr/>
                <p14:nvPr/>
              </p14:nvContentPartPr>
              <p14:xfrm>
                <a:off x="8040960" y="4637486"/>
                <a:ext cx="81360" cy="191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2320" y="4628846"/>
                  <a:ext cx="9900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14:cNvPr>
                <p14:cNvContentPartPr/>
                <p14:nvPr/>
              </p14:nvContentPartPr>
              <p14:xfrm>
                <a:off x="5689440" y="6404366"/>
                <a:ext cx="2432880" cy="25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0800" y="6395366"/>
                  <a:ext cx="245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14:cNvPr>
                <p14:cNvContentPartPr/>
                <p14:nvPr/>
              </p14:nvContentPartPr>
              <p14:xfrm>
                <a:off x="6779160" y="4452086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0160" y="44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14:cNvPr>
                <p14:cNvContentPartPr/>
                <p14:nvPr/>
              </p14:nvContentPartPr>
              <p14:xfrm>
                <a:off x="6687000" y="487868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8360" y="4869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14:cNvPr>
                <p14:cNvContentPartPr/>
                <p14:nvPr/>
              </p14:nvContentPartPr>
              <p14:xfrm>
                <a:off x="6687000" y="5463686"/>
                <a:ext cx="19440" cy="12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8360" y="5454686"/>
                  <a:ext cx="3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14:cNvPr>
                <p14:cNvContentPartPr/>
                <p14:nvPr/>
              </p14:nvContentPartPr>
              <p14:xfrm>
                <a:off x="6741720" y="5800286"/>
                <a:ext cx="25920" cy="16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2720" y="5791646"/>
                  <a:ext cx="4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14:cNvPr>
                <p14:cNvContentPartPr/>
                <p14:nvPr/>
              </p14:nvContentPartPr>
              <p14:xfrm>
                <a:off x="6785640" y="665384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6640" y="6645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14:cNvPr>
                <p14:cNvContentPartPr/>
                <p14:nvPr/>
              </p14:nvContentPartPr>
              <p14:xfrm>
                <a:off x="6166440" y="4508606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7440" y="4499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14:cNvPr>
                <p14:cNvContentPartPr/>
                <p14:nvPr/>
              </p14:nvContentPartPr>
              <p14:xfrm>
                <a:off x="6212520" y="4652966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3520" y="4644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14:cNvPr>
                <p14:cNvContentPartPr/>
                <p14:nvPr/>
              </p14:nvContentPartPr>
              <p14:xfrm>
                <a:off x="6242040" y="4870046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3400" y="486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14:cNvPr>
                <p14:cNvContentPartPr/>
                <p14:nvPr/>
              </p14:nvContentPartPr>
              <p14:xfrm>
                <a:off x="6257160" y="5089286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8160" y="5080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14:cNvPr>
                <p14:cNvContentPartPr/>
                <p14:nvPr/>
              </p14:nvContentPartPr>
              <p14:xfrm>
                <a:off x="6248520" y="5312126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9520" y="530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14:cNvPr>
                <p14:cNvContentPartPr/>
                <p14:nvPr/>
              </p14:nvContentPartPr>
              <p14:xfrm>
                <a:off x="6239160" y="5715326"/>
                <a:ext cx="9720" cy="5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0520" y="5706326"/>
                  <a:ext cx="2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14:cNvPr>
                <p14:cNvContentPartPr/>
                <p14:nvPr/>
              </p14:nvContentPartPr>
              <p14:xfrm>
                <a:off x="6158520" y="5955446"/>
                <a:ext cx="77400" cy="12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9880" y="5946806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14:cNvPr>
                <p14:cNvContentPartPr/>
                <p14:nvPr/>
              </p14:nvContentPartPr>
              <p14:xfrm>
                <a:off x="6225120" y="6101966"/>
                <a:ext cx="12960" cy="21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6480" y="6093326"/>
                  <a:ext cx="30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14:cNvPr>
                <p14:cNvContentPartPr/>
                <p14:nvPr/>
              </p14:nvContentPartPr>
              <p14:xfrm>
                <a:off x="6201000" y="6427046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2360" y="641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14:cNvPr>
                <p14:cNvContentPartPr/>
                <p14:nvPr/>
              </p14:nvContentPartPr>
              <p14:xfrm>
                <a:off x="7239600" y="4528406"/>
                <a:ext cx="15120" cy="2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30960" y="4519406"/>
                  <a:ext cx="32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14:cNvPr>
                <p14:cNvContentPartPr/>
                <p14:nvPr/>
              </p14:nvContentPartPr>
              <p14:xfrm>
                <a:off x="7251120" y="4583126"/>
                <a:ext cx="30240" cy="34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2120" y="4574486"/>
                  <a:ext cx="4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14:cNvPr>
                <p14:cNvContentPartPr/>
                <p14:nvPr/>
              </p14:nvContentPartPr>
              <p14:xfrm>
                <a:off x="7271640" y="4951766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2640" y="49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14:cNvPr>
                <p14:cNvContentPartPr/>
                <p14:nvPr/>
              </p14:nvContentPartPr>
              <p14:xfrm>
                <a:off x="7290720" y="5114846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1720" y="510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14:cNvPr>
                <p14:cNvContentPartPr/>
                <p14:nvPr/>
              </p14:nvContentPartPr>
              <p14:xfrm>
                <a:off x="7316280" y="5165966"/>
                <a:ext cx="14400" cy="123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7280" y="5157326"/>
                  <a:ext cx="3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14:cNvPr>
                <p14:cNvContentPartPr/>
                <p14:nvPr/>
              </p14:nvContentPartPr>
              <p14:xfrm>
                <a:off x="7345080" y="5371886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6440" y="5363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14:cNvPr>
                <p14:cNvContentPartPr/>
                <p14:nvPr/>
              </p14:nvContentPartPr>
              <p14:xfrm>
                <a:off x="7275240" y="5435966"/>
                <a:ext cx="4644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6240" y="5427326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14:cNvPr>
                <p14:cNvContentPartPr/>
                <p14:nvPr/>
              </p14:nvContentPartPr>
              <p14:xfrm>
                <a:off x="7331040" y="5675726"/>
                <a:ext cx="3240" cy="59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2040" y="5666726"/>
                  <a:ext cx="2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14:cNvPr>
                <p14:cNvContentPartPr/>
                <p14:nvPr/>
              </p14:nvContentPartPr>
              <p14:xfrm>
                <a:off x="7308360" y="5949326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9360" y="5940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14:cNvPr>
                <p14:cNvContentPartPr/>
                <p14:nvPr/>
              </p14:nvContentPartPr>
              <p14:xfrm>
                <a:off x="7359120" y="6086486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0480" y="607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14:cNvPr>
                <p14:cNvContentPartPr/>
                <p14:nvPr/>
              </p14:nvContentPartPr>
              <p14:xfrm>
                <a:off x="7387560" y="6298166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8920" y="62891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14:cNvPr>
                <p14:cNvContentPartPr/>
                <p14:nvPr/>
              </p14:nvContentPartPr>
              <p14:xfrm>
                <a:off x="6240600" y="5014046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1960" y="5005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14:cNvPr>
                <p14:cNvContentPartPr/>
                <p14:nvPr/>
              </p14:nvContentPartPr>
              <p14:xfrm>
                <a:off x="6296760" y="5040686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760" y="5031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14:cNvPr>
                <p14:cNvContentPartPr/>
                <p14:nvPr/>
              </p14:nvContentPartPr>
              <p14:xfrm>
                <a:off x="6483960" y="5005406"/>
                <a:ext cx="146160" cy="1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75320" y="4996766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14:cNvPr>
                <p14:cNvContentPartPr/>
                <p14:nvPr/>
              </p14:nvContentPartPr>
              <p14:xfrm>
                <a:off x="6760080" y="4977326"/>
                <a:ext cx="255240" cy="5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1080" y="4968326"/>
                  <a:ext cx="27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14:cNvPr>
                <p14:cNvContentPartPr/>
                <p14:nvPr/>
              </p14:nvContentPartPr>
              <p14:xfrm>
                <a:off x="7147800" y="4969406"/>
                <a:ext cx="79560" cy="2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8800" y="4960766"/>
                  <a:ext cx="97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14:cNvPr>
                <p14:cNvContentPartPr/>
                <p14:nvPr/>
              </p14:nvContentPartPr>
              <p14:xfrm>
                <a:off x="6261120" y="6040046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480" y="603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14:cNvPr>
                <p14:cNvContentPartPr/>
                <p14:nvPr/>
              </p14:nvContentPartPr>
              <p14:xfrm>
                <a:off x="6417000" y="5999366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8000" y="59903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14:cNvPr>
                <p14:cNvContentPartPr/>
                <p14:nvPr/>
              </p14:nvContentPartPr>
              <p14:xfrm>
                <a:off x="6530040" y="6006926"/>
                <a:ext cx="116280" cy="17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21400" y="5998286"/>
                  <a:ext cx="13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14:cNvPr>
                <p14:cNvContentPartPr/>
                <p14:nvPr/>
              </p14:nvContentPartPr>
              <p14:xfrm>
                <a:off x="6758640" y="5955446"/>
                <a:ext cx="50040" cy="11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49640" y="5946806"/>
                  <a:ext cx="6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14:cNvPr>
                <p14:cNvContentPartPr/>
                <p14:nvPr/>
              </p14:nvContentPartPr>
              <p14:xfrm>
                <a:off x="6987240" y="5911166"/>
                <a:ext cx="163080" cy="48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78240" y="5902166"/>
                  <a:ext cx="180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14:cNvPr>
                <p14:cNvContentPartPr/>
                <p14:nvPr/>
              </p14:nvContentPartPr>
              <p14:xfrm>
                <a:off x="6667920" y="497444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9280" y="4965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14:cNvPr>
                <p14:cNvContentPartPr/>
                <p14:nvPr/>
              </p14:nvContentPartPr>
              <p14:xfrm>
                <a:off x="6711120" y="5146526"/>
                <a:ext cx="4680" cy="10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2480" y="5137526"/>
                  <a:ext cx="2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14:cNvPr>
                <p14:cNvContentPartPr/>
                <p14:nvPr/>
              </p14:nvContentPartPr>
              <p14:xfrm>
                <a:off x="6733080" y="535208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4440" y="53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14:cNvPr>
                <p14:cNvContentPartPr/>
                <p14:nvPr/>
              </p14:nvContentPartPr>
              <p14:xfrm>
                <a:off x="6754320" y="5510846"/>
                <a:ext cx="6120" cy="118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45680" y="5501846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14:cNvPr>
                <p14:cNvContentPartPr/>
                <p14:nvPr/>
              </p14:nvContentPartPr>
              <p14:xfrm>
                <a:off x="6294600" y="548888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5600" y="5480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14:cNvPr>
                <p14:cNvContentPartPr/>
                <p14:nvPr/>
              </p14:nvContentPartPr>
              <p14:xfrm>
                <a:off x="6384960" y="5543966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6320" y="553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14:cNvPr>
                <p14:cNvContentPartPr/>
                <p14:nvPr/>
              </p14:nvContentPartPr>
              <p14:xfrm>
                <a:off x="6876000" y="5436686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360" y="542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14:cNvPr>
                <p14:cNvContentPartPr/>
                <p14:nvPr/>
              </p14:nvContentPartPr>
              <p14:xfrm>
                <a:off x="7087680" y="5398886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8680" y="53898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14:cNvPr>
                <p14:cNvContentPartPr/>
                <p14:nvPr/>
              </p14:nvContentPartPr>
              <p14:xfrm>
                <a:off x="7171920" y="5388086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2920" y="537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14:cNvPr>
                <p14:cNvContentPartPr/>
                <p14:nvPr/>
              </p14:nvContentPartPr>
              <p14:xfrm>
                <a:off x="7055640" y="5405726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7000" y="5397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14:cNvPr>
                <p14:cNvContentPartPr/>
                <p14:nvPr/>
              </p14:nvContentPartPr>
              <p14:xfrm>
                <a:off x="7130160" y="5429126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1160" y="5420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14:cNvPr>
                <p14:cNvContentPartPr/>
                <p14:nvPr/>
              </p14:nvContentPartPr>
              <p14:xfrm>
                <a:off x="6948000" y="5491766"/>
                <a:ext cx="364320" cy="21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9360" y="5482766"/>
                  <a:ext cx="3819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1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93A6E355-02C1-1BAE-2D5C-86076BDA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59" y="1970314"/>
            <a:ext cx="1440000" cy="1440000"/>
          </a:xfrm>
          <a:prstGeom prst="rect">
            <a:avLst/>
          </a:prstGeom>
        </p:spPr>
      </p:pic>
      <p:pic>
        <p:nvPicPr>
          <p:cNvPr id="7" name="Picture 6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6CFE4C82-F2C0-2E08-4DF3-73210F4E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7" y="2820906"/>
            <a:ext cx="1440000" cy="1440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3A9AAE6-2705-6A92-10AE-995BBD2DBD35}"/>
              </a:ext>
            </a:extLst>
          </p:cNvPr>
          <p:cNvSpPr/>
          <p:nvPr/>
        </p:nvSpPr>
        <p:spPr>
          <a:xfrm>
            <a:off x="3744641" y="2925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FAC1E-A103-83B1-E158-EEA44EE51D49}"/>
              </a:ext>
            </a:extLst>
          </p:cNvPr>
          <p:cNvSpPr txBox="1"/>
          <p:nvPr/>
        </p:nvSpPr>
        <p:spPr>
          <a:xfrm>
            <a:off x="1793859" y="1609991"/>
            <a:ext cx="1259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Raw data</a:t>
            </a:r>
          </a:p>
        </p:txBody>
      </p:sp>
      <p:pic>
        <p:nvPicPr>
          <p:cNvPr id="11" name="Picture 10" descr="A close-up of a foot&#10;&#10;AI-generated content may be incorrect.">
            <a:extLst>
              <a:ext uri="{FF2B5EF4-FFF2-40B4-BE49-F238E27FC236}">
                <a16:creationId xmlns:a16="http://schemas.microsoft.com/office/drawing/2014/main" id="{CBE5D9DE-A071-0393-49A2-D9E5E9DF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8" y="1970314"/>
            <a:ext cx="1440000" cy="1440000"/>
          </a:xfrm>
          <a:prstGeom prst="rect">
            <a:avLst/>
          </a:prstGeom>
        </p:spPr>
      </p:pic>
      <p:pic>
        <p:nvPicPr>
          <p:cNvPr id="13" name="Picture 12" descr="A close-up of a foot x-ray&#10;&#10;AI-generated content may be incorrect.">
            <a:extLst>
              <a:ext uri="{FF2B5EF4-FFF2-40B4-BE49-F238E27FC236}">
                <a16:creationId xmlns:a16="http://schemas.microsoft.com/office/drawing/2014/main" id="{FD8020C9-99D2-77D7-6C9C-BA872977E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2820906"/>
            <a:ext cx="1440000" cy="1440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357071-0953-3E01-5B9A-296165B062F4}"/>
              </a:ext>
            </a:extLst>
          </p:cNvPr>
          <p:cNvSpPr/>
          <p:nvPr/>
        </p:nvSpPr>
        <p:spPr>
          <a:xfrm>
            <a:off x="7734953" y="28718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5" descr="A close-up of a foot x-ray&#10;&#10;AI-generated content may be incorrect.">
            <a:extLst>
              <a:ext uri="{FF2B5EF4-FFF2-40B4-BE49-F238E27FC236}">
                <a16:creationId xmlns:a16="http://schemas.microsoft.com/office/drawing/2014/main" id="{AAD01A28-4EA5-A011-7152-558BA8CCD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72" y="2034143"/>
            <a:ext cx="2160000" cy="21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3BAF1-A167-D8A2-0CDB-AD72E265538F}"/>
              </a:ext>
            </a:extLst>
          </p:cNvPr>
          <p:cNvSpPr txBox="1"/>
          <p:nvPr/>
        </p:nvSpPr>
        <p:spPr>
          <a:xfrm>
            <a:off x="3887663" y="2676056"/>
            <a:ext cx="4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697C3-F840-6886-0B47-1A18BC01244C}"/>
              </a:ext>
            </a:extLst>
          </p:cNvPr>
          <p:cNvSpPr txBox="1"/>
          <p:nvPr/>
        </p:nvSpPr>
        <p:spPr>
          <a:xfrm>
            <a:off x="7802989" y="26760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86E64-DA0C-F704-C66C-9F0BB63BCB4A}"/>
              </a:ext>
            </a:extLst>
          </p:cNvPr>
          <p:cNvSpPr txBox="1"/>
          <p:nvPr/>
        </p:nvSpPr>
        <p:spPr>
          <a:xfrm>
            <a:off x="5193842" y="1609991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Complex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0C5226-4745-1626-7796-31C474BF0A41}"/>
              </a:ext>
            </a:extLst>
          </p:cNvPr>
          <p:cNvSpPr txBox="1"/>
          <p:nvPr/>
        </p:nvSpPr>
        <p:spPr>
          <a:xfrm>
            <a:off x="110108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8AE9D-8266-1742-B988-BB0D8DF2FC4D}"/>
              </a:ext>
            </a:extLst>
          </p:cNvPr>
          <p:cNvSpPr txBox="1"/>
          <p:nvPr/>
        </p:nvSpPr>
        <p:spPr>
          <a:xfrm>
            <a:off x="1779814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18620-F4CB-FB97-3497-95182073BE2F}"/>
              </a:ext>
            </a:extLst>
          </p:cNvPr>
          <p:cNvSpPr txBox="1"/>
          <p:nvPr/>
        </p:nvSpPr>
        <p:spPr>
          <a:xfrm>
            <a:off x="494272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1A174-E7DD-FBCA-7C80-519265D368DC}"/>
              </a:ext>
            </a:extLst>
          </p:cNvPr>
          <p:cNvSpPr txBox="1"/>
          <p:nvPr/>
        </p:nvSpPr>
        <p:spPr>
          <a:xfrm>
            <a:off x="5660570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768CE-637F-159E-CC0F-F2D9DED5E520}"/>
              </a:ext>
            </a:extLst>
          </p:cNvPr>
          <p:cNvSpPr txBox="1"/>
          <p:nvPr/>
        </p:nvSpPr>
        <p:spPr>
          <a:xfrm>
            <a:off x="9048166" y="1640769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Magnitude image</a:t>
            </a:r>
          </a:p>
        </p:txBody>
      </p:sp>
    </p:spTree>
    <p:extLst>
      <p:ext uri="{BB962C8B-B14F-4D97-AF65-F5344CB8AC3E}">
        <p14:creationId xmlns:p14="http://schemas.microsoft.com/office/powerpoint/2010/main" val="216578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Kallaß</dc:creator>
  <cp:lastModifiedBy>Marlene Kallaß</cp:lastModifiedBy>
  <cp:revision>2</cp:revision>
  <dcterms:created xsi:type="dcterms:W3CDTF">2025-07-30T10:46:48Z</dcterms:created>
  <dcterms:modified xsi:type="dcterms:W3CDTF">2025-08-05T23:08:45Z</dcterms:modified>
</cp:coreProperties>
</file>