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5" r:id="rId8"/>
    <p:sldId id="266" r:id="rId9"/>
    <p:sldId id="267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2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C4CD86-6C61-3348-A18C-F098070FA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58F6DDF-ABCC-174B-A450-05AE8CC7E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335321-2E79-6547-9F9B-B37A3776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74F0-59D1-0D48-A6F9-EB3577FE5A68}" type="datetimeFigureOut">
              <a:rPr lang="nl-NL" smtClean="0"/>
              <a:t>12-6-2019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570069-0933-D749-9314-C3756FEF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E89589-F314-D54C-B32B-38A1EFC3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C4C2-C433-7242-93D6-B8B0A1E763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65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88E46-6B39-DB40-8626-FF86DA77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36DC42-06C2-634E-90DB-60E80ECAC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58A070-2284-F443-ABE2-7045D5F0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74F0-59D1-0D48-A6F9-EB3577FE5A68}" type="datetimeFigureOut">
              <a:rPr lang="nl-NL" smtClean="0"/>
              <a:t>12-6-2019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556B6-D429-EC49-BEEC-19761660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360897-BADC-4A4A-86C2-CCB16B8E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C4C2-C433-7242-93D6-B8B0A1E763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02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E72A67-B2F9-6F4C-B041-7656393DF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B27F510-9B07-6546-983F-FFD590E06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AB4EEC-1F64-8F4E-AAFD-33E6E0DD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74F0-59D1-0D48-A6F9-EB3577FE5A68}" type="datetimeFigureOut">
              <a:rPr lang="nl-NL" smtClean="0"/>
              <a:t>12-6-2019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839805-006B-DA4B-9352-532ED52A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46461F-E23F-4D44-B9CE-DDC976FA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C4C2-C433-7242-93D6-B8B0A1E763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8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0506F8-DAD4-B449-A58A-283E2F2F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8FDA87-64B2-634F-9DB6-05DA6106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216883-6C7B-BF46-BF9A-1CC37A47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74F0-59D1-0D48-A6F9-EB3577FE5A68}" type="datetimeFigureOut">
              <a:rPr lang="nl-NL" smtClean="0"/>
              <a:t>12-6-2019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CDA92F-BE3B-514C-9B80-77C435EF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981579-E5CA-364E-96DD-CC756268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C4C2-C433-7242-93D6-B8B0A1E763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01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E142-E017-2B46-BE03-7B4B56EC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15F991-4685-0E45-B00A-76602210A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0E5CE0-8539-ED49-8640-41FE2A94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74F0-59D1-0D48-A6F9-EB3577FE5A68}" type="datetimeFigureOut">
              <a:rPr lang="nl-NL" smtClean="0"/>
              <a:t>12-6-2019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F4F676-7EE7-ED4D-8BE4-39680C7B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AB4A55-E05F-8C4C-BF76-43ED6412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C4C2-C433-7242-93D6-B8B0A1E763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91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3F89E-0D82-2740-A005-8D18C96A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3049C1-AF8B-E04B-A441-227877BE1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7DD28F-7136-384E-93DE-9B59B1A81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212647-EC2D-6549-99BA-CB4C6918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74F0-59D1-0D48-A6F9-EB3577FE5A68}" type="datetimeFigureOut">
              <a:rPr lang="nl-NL" smtClean="0"/>
              <a:t>12-6-2019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2D0443-7B71-A045-96FB-8EED7139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F95B0D-F69E-1240-BDE9-3C5A4228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C4C2-C433-7242-93D6-B8B0A1E763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38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5F09CA-AEB0-584B-B142-6FBAA286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2E2130-57C4-A346-847C-6C989D1F0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90CAA7C-9C82-544D-8860-5B5A6C1D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EE1B92-28C6-BC4F-95E5-96EA99948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9A8418-7504-F643-8FDB-B6193459D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703B94-7DFD-EF4C-BDF8-3BF2F770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74F0-59D1-0D48-A6F9-EB3577FE5A68}" type="datetimeFigureOut">
              <a:rPr lang="nl-NL" smtClean="0"/>
              <a:t>12-6-2019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1C625C2-F130-ED45-9AD6-1FDA1278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B56463E-8B4B-DE47-BA9D-FBF7016A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C4C2-C433-7242-93D6-B8B0A1E763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216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3DB29-8564-CE45-9452-D54D73D9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A19C63-2F4F-7649-A010-010F9988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74F0-59D1-0D48-A6F9-EB3577FE5A68}" type="datetimeFigureOut">
              <a:rPr lang="nl-NL" smtClean="0"/>
              <a:t>12-6-2019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08358D-4F7C-434C-B922-068AE92A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C6E5CF-C50C-7746-BF82-BF839D38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C4C2-C433-7242-93D6-B8B0A1E763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201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1B28D04-7695-D44E-B1BE-0EBD025C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74F0-59D1-0D48-A6F9-EB3577FE5A68}" type="datetimeFigureOut">
              <a:rPr lang="nl-NL" smtClean="0"/>
              <a:t>12-6-2019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CA5B77-6977-B342-9099-695B7B0C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9715D2-834F-9D46-BA55-F4C7698E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C4C2-C433-7242-93D6-B8B0A1E763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050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7A43C1-3071-494F-AD91-0CB2F1C8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FFBF63-4E9F-8442-9285-85716902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5C6002-CA9B-B240-B071-95D16D5C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328314-54E0-A447-ABB2-1EC8B348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74F0-59D1-0D48-A6F9-EB3577FE5A68}" type="datetimeFigureOut">
              <a:rPr lang="nl-NL" smtClean="0"/>
              <a:t>12-6-2019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65DCB7-668F-5A44-8D83-D9577D9E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BB7FC8-912E-DE4F-8854-0B7D2739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C4C2-C433-7242-93D6-B8B0A1E763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8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230A65-BBD8-5342-AD3D-FA80AFC7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6D2AC7-B1D0-FB4C-B943-14D0980B1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55D72D-03BB-2E46-A6CF-5C4292380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3F8290-0F9A-9446-A760-EC15F87B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74F0-59D1-0D48-A6F9-EB3577FE5A68}" type="datetimeFigureOut">
              <a:rPr lang="nl-NL" smtClean="0"/>
              <a:t>12-6-2019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E08B06-7AA9-5543-AB2E-37243836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54723A-333A-7748-B21D-995519CA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C4C2-C433-7242-93D6-B8B0A1E763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329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54192F3-AB16-F047-8F27-4502E843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26D452-595C-E141-A6FB-DD8CBF97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622A13-46E2-BE4C-B400-F3255ED5A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74F0-59D1-0D48-A6F9-EB3577FE5A68}" type="datetimeFigureOut">
              <a:rPr lang="nl-NL" smtClean="0"/>
              <a:t>12-6-2019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F80755-3788-284F-8B82-D9526136A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508165-4049-E44D-8DAB-667E6685D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C4C2-C433-7242-93D6-B8B0A1E763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951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32453-BEBE-4C4B-A929-D454DCFC2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LowCalGroningen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36E618-5BA5-DE4A-9BEE-EF27F4BBF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36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75B19-277C-0A41-A58E-9B71FDAD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UX-design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DF348C-A071-C04C-942B-4FE854B4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Gebruiker komt binnen op website</a:t>
            </a:r>
          </a:p>
          <a:p>
            <a:r>
              <a:rPr lang="nl-NL" dirty="0"/>
              <a:t>Website toont banner met titel: caloriebewust uit eten gaan in Groningen</a:t>
            </a:r>
          </a:p>
          <a:p>
            <a:r>
              <a:rPr lang="nl-NL" dirty="0"/>
              <a:t>Prominent aanwezig invoerveld voor </a:t>
            </a:r>
            <a:r>
              <a:rPr lang="nl-NL" dirty="0" err="1"/>
              <a:t>calorieen</a:t>
            </a:r>
            <a:r>
              <a:rPr lang="nl-NL" dirty="0"/>
              <a:t> die gebruiker nog mag wil kunnen eten</a:t>
            </a:r>
          </a:p>
          <a:p>
            <a:r>
              <a:rPr lang="nl-NL" dirty="0"/>
              <a:t>Gebruiker vult het aantal </a:t>
            </a:r>
            <a:r>
              <a:rPr lang="nl-NL" dirty="0" err="1"/>
              <a:t>calorieen</a:t>
            </a:r>
            <a:r>
              <a:rPr lang="nl-NL" dirty="0"/>
              <a:t> in</a:t>
            </a:r>
          </a:p>
          <a:p>
            <a:r>
              <a:rPr lang="nl-NL" dirty="0"/>
              <a:t>Website biedt lijst aan met </a:t>
            </a:r>
            <a:r>
              <a:rPr lang="nl-NL" dirty="0" err="1"/>
              <a:t>menus</a:t>
            </a:r>
            <a:r>
              <a:rPr lang="nl-NL" dirty="0"/>
              <a:t> die maximaal zoveel </a:t>
            </a:r>
            <a:r>
              <a:rPr lang="nl-NL" dirty="0" err="1"/>
              <a:t>calorieen</a:t>
            </a:r>
            <a:r>
              <a:rPr lang="nl-NL" dirty="0"/>
              <a:t> bevatten</a:t>
            </a:r>
          </a:p>
          <a:p>
            <a:r>
              <a:rPr lang="nl-NL" dirty="0"/>
              <a:t>Gebruiker kiest menu bij een restaurant</a:t>
            </a:r>
          </a:p>
          <a:p>
            <a:r>
              <a:rPr lang="nl-NL" dirty="0"/>
              <a:t>Resultaat is het menu incl. Contactgegevens restaurant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757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215603-76B9-8D4B-B070-1E6B39C7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36E6EB-081E-3843-A379-08AE984B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Gelijk daadwerkelijk kunnen reserveren bij het gekozen restaurant zou misschien leuk zijn, maar gaat onze technische middelen te boven.</a:t>
            </a:r>
          </a:p>
          <a:p>
            <a:pPr lvl="1"/>
            <a:r>
              <a:rPr lang="nl-NL" dirty="0"/>
              <a:t>Dit zou real-time verkeer met </a:t>
            </a:r>
            <a:r>
              <a:rPr lang="nl-NL" dirty="0" err="1"/>
              <a:t>it</a:t>
            </a:r>
            <a:r>
              <a:rPr lang="nl-NL" dirty="0"/>
              <a:t> systemen van restaurants vergen</a:t>
            </a:r>
          </a:p>
          <a:p>
            <a:r>
              <a:rPr lang="nl-NL" dirty="0"/>
              <a:t>We kiezen nu menu’s om te bestellen</a:t>
            </a:r>
          </a:p>
          <a:p>
            <a:pPr lvl="1"/>
            <a:r>
              <a:rPr lang="nl-NL" dirty="0"/>
              <a:t>Gerechten kiezen zou misschien ook handig zijn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170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3D39AC-216E-EE40-B746-53EE1857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Technische implementatie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9F9C0-83BA-C14B-9700-47FFAD39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/>
              <a:t>Rich</a:t>
            </a:r>
            <a:r>
              <a:rPr lang="nl-NL" dirty="0"/>
              <a:t> </a:t>
            </a:r>
            <a:r>
              <a:rPr lang="nl-NL" dirty="0" err="1"/>
              <a:t>client</a:t>
            </a:r>
            <a:r>
              <a:rPr lang="nl-NL" dirty="0"/>
              <a:t> (front-end) heeft javascript </a:t>
            </a:r>
            <a:r>
              <a:rPr lang="nl-NL" dirty="0" err="1"/>
              <a:t>framework</a:t>
            </a:r>
            <a:r>
              <a:rPr lang="nl-NL" dirty="0"/>
              <a:t> nodig</a:t>
            </a:r>
          </a:p>
          <a:p>
            <a:pPr lvl="1"/>
            <a:r>
              <a:rPr lang="nl-NL" dirty="0" err="1"/>
              <a:t>jQuery</a:t>
            </a:r>
            <a:endParaRPr lang="nl-NL" dirty="0"/>
          </a:p>
          <a:p>
            <a:r>
              <a:rPr lang="nl-NL" dirty="0"/>
              <a:t>Front-end </a:t>
            </a:r>
            <a:r>
              <a:rPr lang="nl-NL" dirty="0" err="1"/>
              <a:t>css</a:t>
            </a:r>
            <a:endParaRPr lang="nl-NL" dirty="0"/>
          </a:p>
          <a:p>
            <a:pPr lvl="1"/>
            <a:r>
              <a:rPr lang="nl-NL" dirty="0" err="1"/>
              <a:t>css</a:t>
            </a:r>
            <a:endParaRPr lang="nl-NL" dirty="0"/>
          </a:p>
          <a:p>
            <a:r>
              <a:rPr lang="nl-NL" dirty="0" err="1"/>
              <a:t>Api</a:t>
            </a:r>
            <a:r>
              <a:rPr lang="nl-NL" dirty="0"/>
              <a:t> server (</a:t>
            </a:r>
            <a:r>
              <a:rPr lang="nl-NL" dirty="0" err="1"/>
              <a:t>back-end</a:t>
            </a:r>
            <a:r>
              <a:rPr lang="nl-NL" dirty="0"/>
              <a:t>) kan met</a:t>
            </a:r>
          </a:p>
          <a:p>
            <a:pPr lvl="1"/>
            <a:r>
              <a:rPr lang="nl-NL" dirty="0" err="1"/>
              <a:t>Csharp</a:t>
            </a:r>
            <a:endParaRPr lang="nl-NL" dirty="0"/>
          </a:p>
          <a:p>
            <a:r>
              <a:rPr lang="nl-NL" dirty="0"/>
              <a:t>Database</a:t>
            </a:r>
          </a:p>
          <a:p>
            <a:pPr lvl="1"/>
            <a:r>
              <a:rPr lang="nl-NL" dirty="0"/>
              <a:t>Data access (</a:t>
            </a:r>
            <a:r>
              <a:rPr lang="nl-NL" dirty="0" err="1"/>
              <a:t>visual</a:t>
            </a:r>
            <a:r>
              <a:rPr lang="nl-NL" dirty="0"/>
              <a:t> studio met </a:t>
            </a:r>
            <a:r>
              <a:rPr lang="nl-NL" dirty="0" err="1"/>
              <a:t>visual</a:t>
            </a:r>
            <a:r>
              <a:rPr lang="nl-NL" dirty="0"/>
              <a:t> tool)</a:t>
            </a:r>
          </a:p>
          <a:p>
            <a:r>
              <a:rPr lang="nl-NL" dirty="0"/>
              <a:t>IDE: </a:t>
            </a:r>
            <a:r>
              <a:rPr lang="nl-NL" dirty="0" err="1"/>
              <a:t>visual</a:t>
            </a:r>
            <a:r>
              <a:rPr lang="nl-NL" dirty="0"/>
              <a:t> studio</a:t>
            </a:r>
          </a:p>
          <a:p>
            <a:r>
              <a:rPr lang="nl-NL" dirty="0" err="1"/>
              <a:t>Github</a:t>
            </a:r>
            <a:endParaRPr lang="nl-NL" dirty="0"/>
          </a:p>
          <a:p>
            <a:pPr lvl="1"/>
            <a:r>
              <a:rPr lang="nl-NL" dirty="0" err="1"/>
              <a:t>Githubmaster</a:t>
            </a:r>
            <a:r>
              <a:rPr lang="nl-NL" dirty="0"/>
              <a:t>: Marleen</a:t>
            </a:r>
          </a:p>
        </p:txBody>
      </p:sp>
    </p:spTree>
    <p:extLst>
      <p:ext uri="{BB962C8B-B14F-4D97-AF65-F5344CB8AC3E}">
        <p14:creationId xmlns:p14="http://schemas.microsoft.com/office/powerpoint/2010/main" val="143392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485B06-85C9-AC4D-AB8D-3DF70A9F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Scrum-team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FE8252-2861-904E-9323-AA4FAC57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Gerrit (tester)</a:t>
            </a:r>
          </a:p>
          <a:p>
            <a:r>
              <a:rPr lang="nl-NL" dirty="0"/>
              <a:t>Danny (</a:t>
            </a:r>
            <a:r>
              <a:rPr lang="nl-NL" dirty="0" err="1"/>
              <a:t>back-end</a:t>
            </a:r>
            <a:r>
              <a:rPr lang="nl-NL" dirty="0"/>
              <a:t>)</a:t>
            </a:r>
          </a:p>
          <a:p>
            <a:r>
              <a:rPr lang="nl-NL" dirty="0" err="1"/>
              <a:t>Annemarleen</a:t>
            </a:r>
            <a:r>
              <a:rPr lang="nl-NL" dirty="0"/>
              <a:t> (front-end)</a:t>
            </a:r>
          </a:p>
          <a:p>
            <a:r>
              <a:rPr lang="nl-NL" dirty="0"/>
              <a:t>Martijn (</a:t>
            </a:r>
            <a:r>
              <a:rPr lang="nl-NL" dirty="0" err="1"/>
              <a:t>back-end</a:t>
            </a:r>
            <a:r>
              <a:rPr lang="nl-NL" dirty="0"/>
              <a:t>, </a:t>
            </a:r>
            <a:r>
              <a:rPr lang="nl-NL" dirty="0" err="1"/>
              <a:t>db</a:t>
            </a:r>
            <a:r>
              <a:rPr lang="nl-NL" dirty="0"/>
              <a:t>)</a:t>
            </a:r>
          </a:p>
          <a:p>
            <a:r>
              <a:rPr lang="nl-NL" dirty="0" err="1"/>
              <a:t>Janella</a:t>
            </a:r>
            <a:r>
              <a:rPr lang="nl-NL" dirty="0"/>
              <a:t> (front-end)</a:t>
            </a:r>
          </a:p>
          <a:p>
            <a:r>
              <a:rPr lang="nl-NL" dirty="0"/>
              <a:t>Marleen (</a:t>
            </a:r>
            <a:r>
              <a:rPr lang="nl-NL" dirty="0" err="1"/>
              <a:t>back-end</a:t>
            </a:r>
            <a:r>
              <a:rPr lang="nl-NL" dirty="0"/>
              <a:t>)</a:t>
            </a:r>
          </a:p>
          <a:p>
            <a:r>
              <a:rPr lang="nl-NL" dirty="0"/>
              <a:t>Jan (scrum-master)</a:t>
            </a:r>
          </a:p>
        </p:txBody>
      </p:sp>
    </p:spTree>
    <p:extLst>
      <p:ext uri="{BB962C8B-B14F-4D97-AF65-F5344CB8AC3E}">
        <p14:creationId xmlns:p14="http://schemas.microsoft.com/office/powerpoint/2010/main" val="255312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A3BBE-6B34-2442-9DFE-740DA5C3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Functioneel Ontwerp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AAB3F3-4D57-6B43-85DD-248DB2C3F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Website biedt overzicht van restaurants en gerechten geselecteerd op aantal calorieën</a:t>
            </a:r>
          </a:p>
          <a:p>
            <a:r>
              <a:rPr lang="nl-NL" dirty="0"/>
              <a:t>Gebruiker geeft aantal nog te consumeren calorieën in</a:t>
            </a:r>
          </a:p>
          <a:p>
            <a:r>
              <a:rPr lang="nl-NL" dirty="0"/>
              <a:t>Gebruiker vult nog meer voorkeuren in</a:t>
            </a:r>
          </a:p>
          <a:p>
            <a:r>
              <a:rPr lang="nl-NL" dirty="0"/>
              <a:t>En krijgt een daarop afgestemd overzicht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758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CB980-0108-1647-AC59-9E7F87CE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Uitwerking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6F85F-74D2-DF4F-8917-7BA80152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Lijst met lokale menu’s van restaurants in de stad Groningen</a:t>
            </a:r>
          </a:p>
          <a:p>
            <a:r>
              <a:rPr lang="nl-NL" dirty="0"/>
              <a:t>Filters op soort menu, bijv. Italiaans, kip</a:t>
            </a:r>
          </a:p>
          <a:p>
            <a:r>
              <a:rPr lang="nl-NL" dirty="0"/>
              <a:t>Filter op soort restaurant : afhaal, thuisbezorg en </a:t>
            </a:r>
            <a:r>
              <a:rPr lang="nl-NL" dirty="0" err="1"/>
              <a:t>uit-eten</a:t>
            </a:r>
            <a:endParaRPr lang="nl-NL" dirty="0"/>
          </a:p>
          <a:p>
            <a:r>
              <a:rPr lang="nl-NL" dirty="0"/>
              <a:t>Verdienmodel advertenties</a:t>
            </a:r>
          </a:p>
          <a:p>
            <a:pPr lvl="1"/>
            <a:r>
              <a:rPr lang="nl-NL" dirty="0"/>
              <a:t>Google </a:t>
            </a:r>
            <a:r>
              <a:rPr lang="nl-NL" dirty="0" err="1"/>
              <a:t>advertisements</a:t>
            </a:r>
            <a:endParaRPr lang="nl-NL" dirty="0"/>
          </a:p>
          <a:p>
            <a:pPr lvl="1"/>
            <a:r>
              <a:rPr lang="nl-NL" dirty="0"/>
              <a:t>Betaalde abo?</a:t>
            </a:r>
          </a:p>
          <a:p>
            <a:r>
              <a:rPr lang="nl-NL" dirty="0"/>
              <a:t>Gegevens van de restaurants komen naar de backend om verwerkt te worden</a:t>
            </a:r>
          </a:p>
          <a:p>
            <a:r>
              <a:rPr lang="nl-NL" dirty="0"/>
              <a:t>Juridische kant van objectieve meting van </a:t>
            </a:r>
            <a:r>
              <a:rPr lang="nl-NL" dirty="0" err="1"/>
              <a:t>calorieen</a:t>
            </a:r>
            <a:r>
              <a:rPr lang="nl-NL" dirty="0"/>
              <a:t>: disclaimer</a:t>
            </a:r>
          </a:p>
        </p:txBody>
      </p:sp>
    </p:spTree>
    <p:extLst>
      <p:ext uri="{BB962C8B-B14F-4D97-AF65-F5344CB8AC3E}">
        <p14:creationId xmlns:p14="http://schemas.microsoft.com/office/powerpoint/2010/main" val="307552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30F1E-68DA-1742-9E8C-61F61391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2EA039-E89C-0F42-A038-EC869CCB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Front-end</a:t>
            </a:r>
          </a:p>
          <a:p>
            <a:r>
              <a:rPr lang="nl-NL" dirty="0" err="1"/>
              <a:t>Back-end</a:t>
            </a:r>
            <a:endParaRPr lang="nl-NL" dirty="0"/>
          </a:p>
          <a:p>
            <a:r>
              <a:rPr lang="nl-NL" dirty="0"/>
              <a:t>Data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806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6B148D-BFF8-1A4A-A8B9-DAEEB168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Implementatie f-e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23561B-2D6A-494A-B68C-D1E0B7BF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Rich</a:t>
            </a:r>
            <a:r>
              <a:rPr lang="nl-NL" dirty="0"/>
              <a:t> </a:t>
            </a:r>
            <a:r>
              <a:rPr lang="nl-NL" dirty="0" err="1"/>
              <a:t>client</a:t>
            </a:r>
            <a:r>
              <a:rPr lang="nl-NL" dirty="0"/>
              <a:t> doet </a:t>
            </a:r>
            <a:r>
              <a:rPr lang="nl-NL" dirty="0" err="1"/>
              <a:t>api</a:t>
            </a:r>
            <a:r>
              <a:rPr lang="nl-NL" dirty="0"/>
              <a:t>-calls (</a:t>
            </a:r>
            <a:r>
              <a:rPr lang="nl-NL" dirty="0" err="1"/>
              <a:t>ajax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jQuery</a:t>
            </a:r>
            <a:r>
              <a:rPr lang="nl-NL" dirty="0"/>
              <a:t> (minimalistisch, alleen voor de Ajax calls)</a:t>
            </a:r>
          </a:p>
          <a:p>
            <a:r>
              <a:rPr lang="nl-NL" dirty="0"/>
              <a:t>Front-end </a:t>
            </a:r>
          </a:p>
          <a:p>
            <a:pPr lvl="1"/>
            <a:r>
              <a:rPr lang="nl-NL" dirty="0"/>
              <a:t>Html5</a:t>
            </a:r>
          </a:p>
          <a:p>
            <a:pPr lvl="1"/>
            <a:r>
              <a:rPr lang="nl-NL" dirty="0" err="1"/>
              <a:t>Css</a:t>
            </a:r>
            <a:endParaRPr lang="nl-NL" dirty="0"/>
          </a:p>
          <a:p>
            <a:pPr lvl="1"/>
            <a:r>
              <a:rPr lang="nl-NL" dirty="0" err="1"/>
              <a:t>js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250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B0CC0-E758-0343-ADA1-81C01F7E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Implementatie b-e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F89ABD-8BBB-5A4A-B71A-CA6379478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Back-end</a:t>
            </a:r>
            <a:r>
              <a:rPr lang="nl-NL" dirty="0"/>
              <a:t> levert slechts </a:t>
            </a:r>
            <a:r>
              <a:rPr lang="nl-NL" dirty="0" err="1"/>
              <a:t>json</a:t>
            </a:r>
            <a:r>
              <a:rPr lang="nl-NL" dirty="0"/>
              <a:t> pakketjes</a:t>
            </a:r>
          </a:p>
          <a:p>
            <a:r>
              <a:rPr lang="nl-NL" dirty="0"/>
              <a:t>Database bevat restaurant-gerecht-gegevens</a:t>
            </a:r>
          </a:p>
          <a:p>
            <a:pPr lvl="1"/>
            <a:r>
              <a:rPr lang="nl-NL" dirty="0" err="1"/>
              <a:t>Entity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nl-NL" dirty="0"/>
              <a:t> (</a:t>
            </a:r>
            <a:r>
              <a:rPr lang="nl-NL" dirty="0" err="1"/>
              <a:t>visual</a:t>
            </a:r>
            <a:r>
              <a:rPr lang="nl-NL" dirty="0"/>
              <a:t> studio)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92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D53597-CBDA-FB40-A851-220EC76C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Implementatie data: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DA466F-29D6-744D-9985-79E8B7B9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Input: Gegevens komen van restaurants in de vorm van spreadsheets</a:t>
            </a:r>
          </a:p>
          <a:p>
            <a:r>
              <a:rPr lang="nl-NL" dirty="0"/>
              <a:t>Input gebruiker: </a:t>
            </a:r>
            <a:r>
              <a:rPr lang="nl-NL" dirty="0" err="1"/>
              <a:t>calorieen</a:t>
            </a:r>
            <a:endParaRPr lang="nl-NL" dirty="0"/>
          </a:p>
          <a:p>
            <a:pPr lvl="1"/>
            <a:r>
              <a:rPr lang="nl-NL" dirty="0"/>
              <a:t>Onthouden?</a:t>
            </a:r>
          </a:p>
          <a:p>
            <a:r>
              <a:rPr lang="nl-NL" dirty="0"/>
              <a:t>input locatie via gps of postcode</a:t>
            </a:r>
          </a:p>
          <a:p>
            <a:pPr lvl="1"/>
            <a:r>
              <a:rPr lang="nl-NL" dirty="0"/>
              <a:t>Postcode onthouden</a:t>
            </a:r>
          </a:p>
          <a:p>
            <a:r>
              <a:rPr lang="nl-NL" dirty="0"/>
              <a:t>Soort restaurant/keuken (afhaal, bezorg of gewoon)</a:t>
            </a:r>
          </a:p>
          <a:p>
            <a:pPr lvl="1"/>
            <a:r>
              <a:rPr lang="nl-NL" dirty="0"/>
              <a:t>Onthouden?</a:t>
            </a:r>
          </a:p>
          <a:p>
            <a:r>
              <a:rPr lang="nl-NL" dirty="0"/>
              <a:t>Gegevens onthouden: </a:t>
            </a:r>
          </a:p>
          <a:p>
            <a:pPr lvl="1"/>
            <a:r>
              <a:rPr lang="nl-NL" dirty="0" err="1"/>
              <a:t>Ip</a:t>
            </a:r>
            <a:r>
              <a:rPr lang="nl-NL" dirty="0"/>
              <a:t> adres</a:t>
            </a:r>
          </a:p>
          <a:p>
            <a:pPr lvl="1"/>
            <a:r>
              <a:rPr lang="nl-NL" dirty="0"/>
              <a:t>Cookie, </a:t>
            </a:r>
            <a:r>
              <a:rPr lang="nl-NL" dirty="0" err="1"/>
              <a:t>local</a:t>
            </a:r>
            <a:r>
              <a:rPr lang="nl-NL" dirty="0"/>
              <a:t> storage</a:t>
            </a:r>
          </a:p>
          <a:p>
            <a:pPr lvl="1"/>
            <a:r>
              <a:rPr lang="nl-NL" dirty="0"/>
              <a:t>NB Google form onthoudt ook gegevens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264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E74BF-6CE1-FF42-B7FC-7CF6111B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Implementatie data: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FE1663-7A0A-A44F-B705-E8CF035F2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Lijst met menu’s </a:t>
            </a:r>
          </a:p>
          <a:p>
            <a:r>
              <a:rPr lang="nl-NL" dirty="0"/>
              <a:t>Per menu:</a:t>
            </a:r>
          </a:p>
          <a:p>
            <a:pPr lvl="1"/>
            <a:r>
              <a:rPr lang="nl-NL" dirty="0"/>
              <a:t>Bedrijf</a:t>
            </a:r>
          </a:p>
          <a:p>
            <a:pPr lvl="1"/>
            <a:r>
              <a:rPr lang="nl-NL" dirty="0"/>
              <a:t>locatie</a:t>
            </a:r>
          </a:p>
          <a:p>
            <a:pPr lvl="1"/>
            <a:r>
              <a:rPr lang="nl-NL" dirty="0"/>
              <a:t>Details</a:t>
            </a:r>
          </a:p>
          <a:p>
            <a:pPr lvl="1"/>
            <a:r>
              <a:rPr lang="nl-NL" dirty="0"/>
              <a:t>Aantal </a:t>
            </a:r>
            <a:r>
              <a:rPr lang="nl-NL" dirty="0" err="1"/>
              <a:t>calorieen</a:t>
            </a:r>
            <a:endParaRPr lang="nl-NL" dirty="0"/>
          </a:p>
          <a:p>
            <a:pPr lvl="1"/>
            <a:r>
              <a:rPr lang="nl-NL" dirty="0"/>
              <a:t>Prijs</a:t>
            </a:r>
          </a:p>
          <a:p>
            <a:pPr lvl="1"/>
            <a:r>
              <a:rPr lang="nl-NL" dirty="0"/>
              <a:t>Keukensoort (afhaal, bezorg, bezoek)</a:t>
            </a:r>
          </a:p>
          <a:p>
            <a:r>
              <a:rPr lang="nl-NL" dirty="0"/>
              <a:t>Sorteren op </a:t>
            </a:r>
            <a:r>
              <a:rPr lang="nl-NL" dirty="0" err="1"/>
              <a:t>calorieen</a:t>
            </a:r>
            <a:r>
              <a:rPr lang="nl-NL" dirty="0"/>
              <a:t> (</a:t>
            </a:r>
            <a:r>
              <a:rPr lang="nl-NL" dirty="0" err="1"/>
              <a:t>desc</a:t>
            </a:r>
            <a:r>
              <a:rPr lang="nl-NL" dirty="0"/>
              <a:t>), prijs (</a:t>
            </a:r>
            <a:r>
              <a:rPr lang="nl-NL" dirty="0" err="1"/>
              <a:t>asc</a:t>
            </a:r>
            <a:r>
              <a:rPr lang="nl-NL" dirty="0"/>
              <a:t>), afstand</a:t>
            </a:r>
          </a:p>
          <a:p>
            <a:r>
              <a:rPr lang="nl-NL" dirty="0"/>
              <a:t>Naar keuze sorteren op </a:t>
            </a:r>
            <a:r>
              <a:rPr lang="nl-NL" dirty="0" err="1"/>
              <a:t>calorieen</a:t>
            </a:r>
            <a:r>
              <a:rPr lang="nl-NL" dirty="0"/>
              <a:t>, prijs, keuken of afstand</a:t>
            </a:r>
          </a:p>
          <a:p>
            <a:r>
              <a:rPr lang="nl-NL" dirty="0"/>
              <a:t>Filteren op keukensoort</a:t>
            </a:r>
          </a:p>
        </p:txBody>
      </p:sp>
    </p:spTree>
    <p:extLst>
      <p:ext uri="{BB962C8B-B14F-4D97-AF65-F5344CB8AC3E}">
        <p14:creationId xmlns:p14="http://schemas.microsoft.com/office/powerpoint/2010/main" val="344717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9975</TotalTime>
  <Words>419</Words>
  <Application>Microsoft Office PowerPoint</Application>
  <PresentationFormat>Breedbeeld</PresentationFormat>
  <Paragraphs>87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LowCalGroningen</vt:lpstr>
      <vt:lpstr>Scrum-team</vt:lpstr>
      <vt:lpstr>Functioneel Ontwerp</vt:lpstr>
      <vt:lpstr>Uitwerking</vt:lpstr>
      <vt:lpstr>Implementatie</vt:lpstr>
      <vt:lpstr>Implementatie f-e</vt:lpstr>
      <vt:lpstr>Implementatie b-e</vt:lpstr>
      <vt:lpstr>Implementatie data: input</vt:lpstr>
      <vt:lpstr>Implementatie data: output</vt:lpstr>
      <vt:lpstr>UX-design</vt:lpstr>
      <vt:lpstr>Discussie</vt:lpstr>
      <vt:lpstr>Technische implementatie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CaloryChecker</dc:title>
  <dc:creator>jan croonen</dc:creator>
  <cp:lastModifiedBy>Marleen Breurken</cp:lastModifiedBy>
  <cp:revision>16</cp:revision>
  <dcterms:created xsi:type="dcterms:W3CDTF">2019-06-04T10:52:04Z</dcterms:created>
  <dcterms:modified xsi:type="dcterms:W3CDTF">2019-06-12T07:54:31Z</dcterms:modified>
</cp:coreProperties>
</file>