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5f7231b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5f7231b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5f7231b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5f7231b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f7231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d5f7231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5f7231b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5f7231b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5f7231b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5f7231b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5f7231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d5f7231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d5f7231b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d5f7231b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d5f7231b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d5f7231b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rlesque/SentimentAnalyzer/tree/main" TargetMode="External"/><Relationship Id="rId4" Type="http://schemas.openxmlformats.org/officeDocument/2006/relationships/hyperlink" Target="https://sraf.nd.edu/textual-analysis/resourc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357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Sentiment Analysis of Tweets Based on the Polarity of their Bag of Words Representation</a:t>
            </a:r>
            <a:endParaRPr sz="33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016050" y="3256707"/>
            <a:ext cx="52038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Melanie Qu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          Spring of 2021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nutshell...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07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Web Scrape</a:t>
            </a:r>
            <a:r>
              <a:rPr lang="en" sz="2000"/>
              <a:t> tweets data from the website using API.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Tokenize, filter by length, lowercase the words, and extract the major features from 20 tweets based on frequency distribution.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Rank each tweet by the number of positive/negative terms matched with a dictionary. This will serve as training 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machine learning algorithms, such as Naive Bayes Classifier, Support Vector Classifier, and Decision Tree Classifier to see which is most accurate in predicting polarity.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Market Research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Stock Returns for Investors and Hedge Fund Managers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Political Campaigns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2" name="Google Shape;142;p15"/>
          <p:cNvSpPr txBox="1"/>
          <p:nvPr/>
        </p:nvSpPr>
        <p:spPr>
          <a:xfrm>
            <a:off x="9958275" y="186925"/>
            <a:ext cx="7347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Requirements for 8 Weeks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Basic Functionalities: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ability to assign ratings to tweets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extract relevant key features for evaluation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compare the test results with the training results to ensure accuracy and precision.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Data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Loughran McDonald Master Dictionary of business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NYtimes Tweets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 &amp; More...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Inspired by RavenPack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My solution is more applicable to general news data and is based on statistical analysis.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of Success of the Project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Naive Bayes Classifier - 3rd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Vector Support Machine Classifier - 1st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Decision Tree Classifier - 2nd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Github Repository: </a:t>
            </a: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https://github.com/marlesque/SentimentAnalyzer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Master Dictionary: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https://sraf.nd.edu/textual-analysis/resources/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