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6.png" ContentType="image/png"/>
  <Override PartName="/ppt/media/image1.jpeg" ContentType="image/jpeg"/>
  <Override PartName="/ppt/media/image3.png" ContentType="image/png"/>
  <Override PartName="/ppt/media/image7.png" ContentType="image/png"/>
  <Override PartName="/ppt/media/image4.jpeg" ContentType="image/jpeg"/>
  <Override PartName="/ppt/media/image5.jpeg" ContentType="image/jpeg"/>
  <Override PartName="/ppt/media/image8.jpeg" ContentType="image/jpeg"/>
  <Override PartName="/ppt/media/image2.png" ContentType="image/png"/>
  <Override PartName="/ppt/slideLayouts/slideLayout1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Click to edit the notes format</a:t>
            </a:r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r>
              <a:rPr lang="en-US"/>
              <a:t>&lt;header&gt;</a:t>
            </a:r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US"/>
              <a:t>&lt;date/time&gt;</a:t>
            </a:r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US"/>
              <a:t>&lt;footer&gt;</a:t>
            </a:r>
            <a:endParaRPr/>
          </a:p>
        </p:txBody>
      </p:sp>
      <p:sp>
        <p:nvSpPr>
          <p:cNvPr id="78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16E8B5FC-936C-4656-90AF-D2D1BFD36058}" type="slidenum">
              <a:rPr lang="en-US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bIns="0" lIns="0" rIns="0" tIns="0"/>
          <a:p>
            <a:endParaRPr/>
          </a:p>
        </p:txBody>
      </p:sp>
      <p:sp>
        <p:nvSpPr>
          <p:cNvPr id="87" name="CustomShape 2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txBody>
          <a:bodyPr anchor="b" bIns="45000" lIns="90000" rIns="90000" tIns="45000"/>
          <a:p>
            <a:pPr algn="r">
              <a:lnSpc>
                <a:spcPct val="100000"/>
              </a:lnSpc>
            </a:pPr>
            <a:fld id="{3E963481-B17E-4337-8199-C174CE9AC7AE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34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35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verTx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92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fourObj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pic>
        <p:nvPicPr>
          <p:cNvPr descr="" id="72" nam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92520" y="3681360"/>
            <a:ext cx="2377440" cy="1896840"/>
          </a:xfrm>
          <a:prstGeom prst="rect">
            <a:avLst/>
          </a:prstGeom>
          <a:ln>
            <a:noFill/>
          </a:ln>
        </p:spPr>
      </p:pic>
      <p:pic>
        <p:nvPicPr>
          <p:cNvPr descr="" id="73" name=""/>
          <p:cNvPicPr/>
          <p:nvPr/>
        </p:nvPicPr>
        <p:blipFill>
          <a:blip r:embed="rId3"/>
          <a:stretch>
            <a:fillRect/>
          </a:stretch>
        </p:blipFill>
        <p:spPr>
          <a:xfrm>
            <a:off x="1276200" y="3681360"/>
            <a:ext cx="2377440" cy="1896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Only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AndObj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AndTwoObj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728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36817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OverTx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604520"/>
            <a:ext cx="401544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1720"/>
            <a:ext cx="8228520" cy="1896840"/>
          </a:xfrm>
          <a:prstGeom prst="rect">
            <a:avLst/>
          </a:prstGeom>
        </p:spPr>
        <p:txBody>
          <a:bodyPr bIns="0" lIns="0" rIns="0" tIns="0" wrap="none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Line 1"/>
          <p:cNvSpPr/>
          <p:nvPr/>
        </p:nvSpPr>
        <p:spPr>
          <a:xfrm>
            <a:off x="457200" y="1371600"/>
            <a:ext cx="8229600" cy="0"/>
          </a:xfrm>
          <a:prstGeom prst="line">
            <a:avLst/>
          </a:prstGeom>
          <a:ln w="25560">
            <a:solidFill>
              <a:srgbClr val="008000"/>
            </a:solidFill>
            <a:round/>
          </a:ln>
        </p:spPr>
      </p:sp>
      <p:pic>
        <p:nvPicPr>
          <p:cNvPr descr="" id="37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457200" y="519120"/>
            <a:ext cx="743040" cy="743040"/>
          </a:xfrm>
          <a:prstGeom prst="rect">
            <a:avLst/>
          </a:prstGeom>
          <a:ln w="9360">
            <a:noFill/>
          </a:ln>
        </p:spPr>
      </p:pic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2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US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US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US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US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228600" y="2514600"/>
            <a:ext cx="7694640" cy="190296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</a:pPr>
            <a:r>
              <a:rPr lang="en-US" sz="4500">
                <a:solidFill>
                  <a:srgbClr val="000000"/>
                </a:solidFill>
                <a:latin typeface="Calibri"/>
              </a:rPr>
              <a:t>AWS Topics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Calibri"/>
                <a:ea typeface="Lucida Grande"/>
              </a:rPr>
              <a:t>by Stephen Mouring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dur="indefinite" id="1" nodeType="tmRoot" restart="never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Topics</a:t>
            </a:r>
            <a:endParaRPr/>
          </a:p>
        </p:txBody>
      </p:sp>
      <p:sp>
        <p:nvSpPr>
          <p:cNvPr id="81" name="CustomShape 2"/>
          <p:cNvSpPr/>
          <p:nvPr/>
        </p:nvSpPr>
        <p:spPr>
          <a:xfrm>
            <a:off x="304920" y="1600200"/>
            <a:ext cx="8456760" cy="4875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ELB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DynamoDB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Glacier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ElastiCache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82" name="CustomShape 3"/>
          <p:cNvSpPr/>
          <p:nvPr/>
        </p:nvSpPr>
        <p:spPr>
          <a:xfrm>
            <a:off x="2286000" y="6618600"/>
            <a:ext cx="4341960" cy="24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100">
                <a:solidFill>
                  <a:srgbClr val="ffffff"/>
                </a:solidFill>
                <a:latin typeface="Calibri"/>
              </a:rPr>
              <a:t>Sequoia Holdings, Inc Proprietary and Confidential</a:t>
            </a:r>
            <a:endParaRPr/>
          </a:p>
        </p:txBody>
      </p:sp>
    </p:spTree>
  </p:cSld>
  <p:timing>
    <p:tnLst>
      <p:par>
        <p:cTn dur="indefinite" id="3" nodeType="tmRoot" restart="never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ELB</a:t>
            </a:r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304920" y="1600200"/>
            <a:ext cx="8456760" cy="4875480"/>
          </a:xfrm>
          <a:prstGeom prst="rect">
            <a:avLst/>
          </a:prstGeom>
          <a:noFill/>
          <a:ln>
            <a:noFill/>
          </a:ln>
        </p:spPr>
        <p:txBody>
          <a:bodyPr bIns="45000" lIns="90000" rIns="90000" t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ELB = Elastic Load Balancer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en-US" sz="2200">
                <a:solidFill>
                  <a:srgbClr val="000000"/>
                </a:solidFill>
                <a:latin typeface="Calibri"/>
              </a:rPr>
              <a:t>Pro Tip: Does not go around your waist.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Text.</a:t>
            </a:r>
            <a:endParaRPr/>
          </a:p>
        </p:txBody>
      </p:sp>
      <p:sp>
        <p:nvSpPr>
          <p:cNvPr id="85" name="CustomShape 3"/>
          <p:cNvSpPr/>
          <p:nvPr/>
        </p:nvSpPr>
        <p:spPr>
          <a:xfrm>
            <a:off x="2286000" y="6618600"/>
            <a:ext cx="4341960" cy="243000"/>
          </a:xfrm>
          <a:prstGeom prst="rect">
            <a:avLst/>
          </a:prstGeom>
          <a:noFill/>
          <a:ln>
            <a:noFill/>
          </a:ln>
        </p:spPr>
        <p:txBody>
          <a:bodyPr anchor="ctr" bIns="45000" lIns="90000" rIns="90000" tIns="45000"/>
          <a:p>
            <a:pPr algn="ctr">
              <a:lnSpc>
                <a:spcPct val="100000"/>
              </a:lnSpc>
            </a:pPr>
            <a:r>
              <a:rPr b="1" lang="en-US" sz="1100">
                <a:solidFill>
                  <a:srgbClr val="ffffff"/>
                </a:solidFill>
                <a:latin typeface="Calibri"/>
              </a:rPr>
              <a:t>Sequoia Holdings, Inc Proprietary and Confidential</a:t>
            </a:r>
            <a:endParaRPr/>
          </a:p>
        </p:txBody>
      </p:sp>
    </p:spTree>
  </p:cSld>
  <p:timing>
    <p:tnLst>
      <p:par>
        <p:cTn dur="indefinite" id="5" nodeType="tmRoot" restart="never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