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5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3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7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6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2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AWS Use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by Stephen Mouring</a:t>
            </a:r>
          </a:p>
          <a:p>
            <a:endParaRPr lang="en-US" dirty="0"/>
          </a:p>
          <a:p>
            <a:pPr algn="l"/>
            <a:r>
              <a:rPr lang="en-US" b="1" dirty="0" smtClean="0"/>
              <a:t>Sequoia AWS </a:t>
            </a:r>
            <a:r>
              <a:rPr lang="en-US" b="1" dirty="0" err="1" smtClean="0"/>
              <a:t>Bootcamp</a:t>
            </a:r>
            <a:r>
              <a:rPr lang="en-US" b="1" dirty="0" smtClean="0"/>
              <a:t> 2014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64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Use </a:t>
            </a:r>
            <a:r>
              <a:rPr lang="en-US" dirty="0" smtClean="0"/>
              <a:t>Case: The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Stateless</a:t>
            </a:r>
          </a:p>
          <a:p>
            <a:r>
              <a:rPr lang="en-US" b="1" dirty="0" smtClean="0"/>
              <a:t>Web / Web Service</a:t>
            </a:r>
          </a:p>
          <a:p>
            <a:r>
              <a:rPr lang="en-US" b="1" dirty="0" smtClean="0"/>
              <a:t>No Workflows.</a:t>
            </a:r>
          </a:p>
          <a:p>
            <a:r>
              <a:rPr lang="en-US" b="1" dirty="0" smtClean="0"/>
              <a:t>No Data Store.</a:t>
            </a:r>
          </a:p>
          <a:p>
            <a:r>
              <a:rPr lang="en-US" b="1" dirty="0" smtClean="0"/>
              <a:t>Algorithmic Analysis on a single request.</a:t>
            </a:r>
          </a:p>
          <a:p>
            <a:r>
              <a:rPr lang="en-US" b="1" dirty="0" smtClean="0"/>
              <a:t>What could go wrong?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47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Use </a:t>
            </a:r>
            <a:r>
              <a:rPr lang="en-US" dirty="0" smtClean="0"/>
              <a:t>Case: The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AWS Strengths</a:t>
            </a:r>
          </a:p>
          <a:p>
            <a:pPr lvl="1"/>
            <a:r>
              <a:rPr lang="en-US" b="1" dirty="0" smtClean="0"/>
              <a:t>Fast setup.</a:t>
            </a:r>
          </a:p>
          <a:p>
            <a:pPr lvl="1"/>
            <a:r>
              <a:rPr lang="en-US" b="1" dirty="0" smtClean="0"/>
              <a:t>Easy management.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6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Use </a:t>
            </a:r>
            <a:r>
              <a:rPr lang="en-US" dirty="0" smtClean="0"/>
              <a:t>Case: The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Low Side vs High Side</a:t>
            </a:r>
          </a:p>
          <a:p>
            <a:pPr lvl="1"/>
            <a:r>
              <a:rPr lang="en-US" b="1" dirty="0" smtClean="0"/>
              <a:t>Not the same.</a:t>
            </a:r>
          </a:p>
          <a:p>
            <a:pPr lvl="1"/>
            <a:r>
              <a:rPr lang="en-US" b="1" dirty="0" smtClean="0"/>
              <a:t>Several missing features.</a:t>
            </a:r>
          </a:p>
          <a:p>
            <a:pPr lvl="2"/>
            <a:r>
              <a:rPr lang="en-US" b="1" dirty="0" smtClean="0"/>
              <a:t>Elastic </a:t>
            </a:r>
            <a:r>
              <a:rPr lang="en-US" b="1" dirty="0" err="1" smtClean="0"/>
              <a:t>BeanStalk</a:t>
            </a:r>
            <a:r>
              <a:rPr lang="en-US" b="1" dirty="0" smtClean="0"/>
              <a:t>.</a:t>
            </a:r>
          </a:p>
          <a:p>
            <a:r>
              <a:rPr lang="en-US" b="1" dirty="0"/>
              <a:t>ELB for </a:t>
            </a:r>
            <a:r>
              <a:rPr lang="en-US" b="1" dirty="0" smtClean="0"/>
              <a:t>scalability.</a:t>
            </a:r>
          </a:p>
          <a:p>
            <a:r>
              <a:rPr lang="en-US" b="1" dirty="0" smtClean="0"/>
              <a:t>Deployment Model</a:t>
            </a:r>
          </a:p>
          <a:p>
            <a:pPr lvl="1"/>
            <a:r>
              <a:rPr lang="en-US" b="1" dirty="0" smtClean="0"/>
              <a:t>Create AMI</a:t>
            </a:r>
          </a:p>
          <a:p>
            <a:pPr lvl="1"/>
            <a:r>
              <a:rPr lang="en-US" b="1" dirty="0" smtClean="0"/>
              <a:t>Update WAR per release.</a:t>
            </a:r>
          </a:p>
          <a:p>
            <a:pPr lvl="1"/>
            <a:r>
              <a:rPr lang="en-US" b="1" dirty="0" smtClean="0"/>
              <a:t>Elastic IP to perform release with no outage.</a:t>
            </a:r>
          </a:p>
        </p:txBody>
      </p:sp>
    </p:spTree>
    <p:extLst>
      <p:ext uri="{BB962C8B-B14F-4D97-AF65-F5344CB8AC3E}">
        <p14:creationId xmlns:p14="http://schemas.microsoft.com/office/powerpoint/2010/main" val="2616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Use </a:t>
            </a:r>
            <a:r>
              <a:rPr lang="en-US" dirty="0" smtClean="0"/>
              <a:t>Case: The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Many high side gotchas</a:t>
            </a:r>
          </a:p>
          <a:p>
            <a:pPr lvl="1"/>
            <a:r>
              <a:rPr lang="en-US" b="1" dirty="0" smtClean="0"/>
              <a:t>NAT functionality must be setup manually.</a:t>
            </a:r>
          </a:p>
          <a:p>
            <a:pPr lvl="1"/>
            <a:r>
              <a:rPr lang="en-US" b="1" dirty="0" smtClean="0"/>
              <a:t>ELB session stickiness and client certificates mutually exclusive.</a:t>
            </a:r>
          </a:p>
          <a:p>
            <a:pPr lvl="1"/>
            <a:r>
              <a:rPr lang="en-US" b="1" dirty="0" smtClean="0"/>
              <a:t>Lack of tooling to mitigate (no </a:t>
            </a:r>
            <a:r>
              <a:rPr lang="en-US" b="1" dirty="0" err="1" smtClean="0"/>
              <a:t>ElastiCache</a:t>
            </a:r>
            <a:r>
              <a:rPr lang="en-US" b="1" dirty="0" smtClean="0"/>
              <a:t>, no Amazon RDS, and so forth).</a:t>
            </a:r>
          </a:p>
        </p:txBody>
      </p:sp>
    </p:spTree>
    <p:extLst>
      <p:ext uri="{BB962C8B-B14F-4D97-AF65-F5344CB8AC3E}">
        <p14:creationId xmlns:p14="http://schemas.microsoft.com/office/powerpoint/2010/main" val="21014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Use </a:t>
            </a:r>
            <a:r>
              <a:rPr lang="en-US" dirty="0" smtClean="0"/>
              <a:t>Case: Result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functionality was a success.</a:t>
            </a:r>
          </a:p>
          <a:p>
            <a:pPr lvl="1"/>
            <a:r>
              <a:rPr lang="en-US" b="1" dirty="0" smtClean="0"/>
              <a:t>Single server.</a:t>
            </a:r>
          </a:p>
          <a:p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Application in Production in AWS environment.</a:t>
            </a:r>
          </a:p>
        </p:txBody>
      </p:sp>
    </p:spTree>
    <p:extLst>
      <p:ext uri="{BB962C8B-B14F-4D97-AF65-F5344CB8AC3E}">
        <p14:creationId xmlns:p14="http://schemas.microsoft.com/office/powerpoint/2010/main" val="22513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Use </a:t>
            </a:r>
            <a:r>
              <a:rPr lang="en-US" dirty="0" smtClean="0"/>
              <a:t>Case: Going Forward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Batch Processing is next feature.</a:t>
            </a:r>
          </a:p>
          <a:p>
            <a:pPr lvl="1"/>
            <a:r>
              <a:rPr lang="en-US" b="1" dirty="0" smtClean="0"/>
              <a:t>Without SQS, SNS, or SWF </a:t>
            </a:r>
            <a:r>
              <a:rPr lang="en-US" sz="1000" b="1" dirty="0" smtClean="0"/>
              <a:t>(we’re screwed)</a:t>
            </a:r>
            <a:r>
              <a:rPr lang="en-US" b="1" dirty="0" smtClean="0"/>
              <a:t> we’ll have to look at custom alternatives.</a:t>
            </a:r>
          </a:p>
          <a:p>
            <a:r>
              <a:rPr lang="en-US" b="1" dirty="0" smtClean="0"/>
              <a:t>Embarrassingly parallel.</a:t>
            </a:r>
          </a:p>
          <a:p>
            <a:pPr lvl="1"/>
            <a:r>
              <a:rPr lang="en-US" b="1" dirty="0" smtClean="0"/>
              <a:t>Can chunk input files arbitrarily.</a:t>
            </a:r>
          </a:p>
          <a:p>
            <a:r>
              <a:rPr lang="en-US" b="1" dirty="0" smtClean="0"/>
              <a:t>Good example of making hardware free variable</a:t>
            </a:r>
          </a:p>
          <a:p>
            <a:pPr lvl="1"/>
            <a:r>
              <a:rPr lang="en-US" b="1" dirty="0" smtClean="0"/>
              <a:t>Can keep cost and time constant and allow hardware to vary.</a:t>
            </a:r>
          </a:p>
        </p:txBody>
      </p:sp>
    </p:spTree>
    <p:extLst>
      <p:ext uri="{BB962C8B-B14F-4D97-AF65-F5344CB8AC3E}">
        <p14:creationId xmlns:p14="http://schemas.microsoft.com/office/powerpoint/2010/main" val="5928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Use </a:t>
            </a:r>
            <a:r>
              <a:rPr lang="en-US" dirty="0" smtClean="0"/>
              <a:t>Case: Going Forward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High Side Design</a:t>
            </a:r>
          </a:p>
          <a:p>
            <a:pPr lvl="1"/>
            <a:r>
              <a:rPr lang="en-US" b="1" dirty="0" smtClean="0"/>
              <a:t>Web App uploads file and file </a:t>
            </a:r>
            <a:r>
              <a:rPr lang="en-US" b="1" dirty="0" err="1" smtClean="0"/>
              <a:t>config</a:t>
            </a:r>
            <a:r>
              <a:rPr lang="en-US" b="1" dirty="0" smtClean="0"/>
              <a:t>. Chunks input into S3.</a:t>
            </a:r>
          </a:p>
          <a:p>
            <a:pPr lvl="1"/>
            <a:r>
              <a:rPr lang="en-US" b="1" dirty="0" smtClean="0"/>
              <a:t>Web App uses database or persistent queue to track job.</a:t>
            </a:r>
          </a:p>
          <a:p>
            <a:pPr lvl="1"/>
            <a:r>
              <a:rPr lang="en-US" b="1" dirty="0" smtClean="0"/>
              <a:t>Internal batch web service behind an ELB.</a:t>
            </a:r>
          </a:p>
          <a:p>
            <a:pPr lvl="1"/>
            <a:r>
              <a:rPr lang="en-US" b="1" dirty="0" smtClean="0"/>
              <a:t>Web App sends chunks to batch web service and updates </a:t>
            </a:r>
            <a:r>
              <a:rPr lang="en-US" b="1" smtClean="0"/>
              <a:t>status for user.</a:t>
            </a:r>
            <a:endParaRPr lang="en-US" b="1" dirty="0" smtClean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757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AWS Use Case</vt:lpstr>
      <vt:lpstr>AWS Use Case: The Application</vt:lpstr>
      <vt:lpstr>AWS Use Case: The Application</vt:lpstr>
      <vt:lpstr>AWS Use Case: The Environment</vt:lpstr>
      <vt:lpstr>AWS Use Case: The Environment</vt:lpstr>
      <vt:lpstr>AWS Use Case: Result</vt:lpstr>
      <vt:lpstr>AWS Use Case: Going Forward</vt:lpstr>
      <vt:lpstr>AWS Use Case: Going Forward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Use Case</dc:title>
  <dc:creator>Stephen Mouring</dc:creator>
  <cp:lastModifiedBy>Stephen Mouring</cp:lastModifiedBy>
  <cp:revision>4</cp:revision>
  <dcterms:created xsi:type="dcterms:W3CDTF">2014-10-02T23:15:44Z</dcterms:created>
  <dcterms:modified xsi:type="dcterms:W3CDTF">2014-10-02T23:26:16Z</dcterms:modified>
</cp:coreProperties>
</file>