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6.png" ContentType="image/png"/>
  <Override PartName="/ppt/media/image1.jpeg" ContentType="image/jpeg"/>
  <Override PartName="/ppt/media/image3.png" ContentType="image/png"/>
  <Override PartName="/ppt/media/image7.png" ContentType="image/png"/>
  <Override PartName="/ppt/media/image4.jpeg" ContentType="image/jpeg"/>
  <Override PartName="/ppt/media/image5.jpeg" ContentType="image/jpeg"/>
  <Override PartName="/ppt/media/image8.jpeg" ContentType="image/jpe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6D4CE062-FCA1-4659-B9D6-DFC7193A6717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7AE20827-1833-4796-AFB1-7C9ECC531EF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/>
          <p:nvPr/>
        </p:nvSpPr>
        <p:spPr>
          <a:xfrm>
            <a:off x="457200" y="1371600"/>
            <a:ext cx="8229600" cy="0"/>
          </a:xfrm>
          <a:prstGeom prst="line">
            <a:avLst/>
          </a:prstGeom>
          <a:ln w="25560">
            <a:solidFill>
              <a:srgbClr val="008000"/>
            </a:solidFill>
            <a:round/>
          </a:ln>
        </p:spPr>
      </p:sp>
      <p:pic>
        <p:nvPicPr>
          <p:cNvPr descr="" id="37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519120"/>
            <a:ext cx="743400" cy="743400"/>
          </a:xfrm>
          <a:prstGeom prst="rect">
            <a:avLst/>
          </a:prstGeom>
          <a:ln w="9360">
            <a:noFill/>
          </a:ln>
        </p:spPr>
      </p:pic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28600" y="2514600"/>
            <a:ext cx="7695000" cy="190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4500">
                <a:solidFill>
                  <a:srgbClr val="000000"/>
                </a:solidFill>
                <a:latin typeface="Calibri"/>
              </a:rPr>
              <a:t>AWS Use Case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  <a:ea typeface="Lucida Grande"/>
              </a:rPr>
              <a:t>by Stephen Mouring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 Transition Story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304920" y="1600200"/>
            <a:ext cx="8457120" cy="4875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2286000" y="6618600"/>
            <a:ext cx="4342320" cy="243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1100">
                <a:solidFill>
                  <a:srgbClr val="ffffff"/>
                </a:solidFill>
                <a:latin typeface="Calibri"/>
              </a:rPr>
              <a:t>Sequoia Holdings, Inc Proprietary and Confidential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