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5" r:id="rId1"/>
    <p:sldMasterId id="2147483668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07470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800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225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527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042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526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067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907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996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45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20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290"/>
            <a:ext cx="82292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838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27612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2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650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2761020"/>
            <a:ext cx="2377440" cy="142263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2761020"/>
            <a:ext cx="2377440" cy="14226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1388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8599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390"/>
            <a:ext cx="8229240" cy="298323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9548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082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4473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0697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1597860"/>
            <a:ext cx="7772040" cy="258849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2467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27612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677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390"/>
            <a:ext cx="8229240" cy="298323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87628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520" y="27612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2788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290"/>
            <a:ext cx="822852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4766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290"/>
            <a:ext cx="82292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8383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3520" y="27612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2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6781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8" name="Picture 77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2761020"/>
            <a:ext cx="2377440" cy="142263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1276200" y="2761020"/>
            <a:ext cx="2377440" cy="14226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06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77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142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73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97860"/>
            <a:ext cx="7772040" cy="258849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617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2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63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27612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62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41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203390"/>
            <a:ext cx="401544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290"/>
            <a:ext cx="8228520" cy="1422630"/>
          </a:xfrm>
          <a:prstGeom prst="rect">
            <a:avLst/>
          </a:prstGeom>
        </p:spPr>
        <p:txBody>
          <a:bodyPr wrap="none" lIns="0" tIns="0" rIns="0" bIns="0"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582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860"/>
            <a:ext cx="7772040" cy="11021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3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7390"/>
            <a:ext cx="990360" cy="27351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>
                <a:solidFill>
                  <a:srgbClr val="8B8B8B"/>
                </a:solidFill>
                <a:latin typeface="Calibri"/>
              </a:rPr>
              <a:t>11/23/13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61F21CC-575D-47D9-BE4B-1F9399A8954E}" type="slidenum">
              <a:rPr lang="en-US">
                <a:solidFill>
                  <a:srgbClr val="000000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209680" y="4952340"/>
            <a:ext cx="4343040" cy="1830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825" b="1">
                <a:solidFill>
                  <a:srgbClr val="FFFFFF"/>
                </a:solidFill>
                <a:latin typeface="Calibri"/>
              </a:rPr>
              <a:t>Sequoia Holdings, Inc Proprietary and Confidential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39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159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457200" y="1028700"/>
            <a:ext cx="8229600" cy="0"/>
          </a:xfrm>
          <a:prstGeom prst="line">
            <a:avLst/>
          </a:prstGeom>
          <a:ln w="25560">
            <a:solidFill>
              <a:srgbClr val="008000"/>
            </a:solidFill>
            <a:round/>
          </a:ln>
        </p:spPr>
      </p:sp>
      <p:pic>
        <p:nvPicPr>
          <p:cNvPr id="40" name="Picture 8"/>
          <p:cNvPicPr/>
          <p:nvPr/>
        </p:nvPicPr>
        <p:blipFill>
          <a:blip r:embed="rId15"/>
          <a:stretch>
            <a:fillRect/>
          </a:stretch>
        </p:blipFill>
        <p:spPr>
          <a:xfrm>
            <a:off x="457200" y="389340"/>
            <a:ext cx="744120" cy="558090"/>
          </a:xfrm>
          <a:prstGeom prst="rect">
            <a:avLst/>
          </a:prstGeom>
          <a:ln w="9360"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6010"/>
            <a:ext cx="8229240" cy="8569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3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240" cy="339417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1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15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15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57200" y="4767390"/>
            <a:ext cx="2133360" cy="27351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900">
                <a:solidFill>
                  <a:srgbClr val="8B8B8B"/>
                </a:solidFill>
                <a:latin typeface="Calibri"/>
              </a:rPr>
              <a:t>11/23/13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6553080" y="4767390"/>
            <a:ext cx="2133360" cy="27351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C86389C-3605-41CB-8D3E-32469DCA103B}" type="slidenum">
              <a:rPr lang="en-US" sz="9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5" name="PlaceHolder 6"/>
          <p:cNvSpPr>
            <a:spLocks noGrp="1"/>
          </p:cNvSpPr>
          <p:nvPr>
            <p:ph type="ftr"/>
          </p:nvPr>
        </p:nvSpPr>
        <p:spPr>
          <a:xfrm>
            <a:off x="2286000" y="4857840"/>
            <a:ext cx="4343040" cy="1830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825" b="1">
                <a:solidFill>
                  <a:srgbClr val="000000"/>
                </a:solidFill>
                <a:latin typeface="Calibri"/>
              </a:rPr>
              <a:t>Sequoia Holdings, Inc Proprietary and Confidential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121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sub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Stephen Mouring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AWS Use Case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3405570"/>
            <a:ext cx="215265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Stateless application. </a:t>
            </a:r>
            <a:r>
              <a:rPr lang="en" sz="1000" dirty="0" smtClean="0"/>
              <a:t>(By most definitions of state…)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Web / Web Service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No workflows. No data store.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Algorithmic analysis of single request.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What could go wrong? </a:t>
            </a:r>
            <a:endParaRPr lang="en" dirty="0"/>
          </a:p>
        </p:txBody>
      </p: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AWS Use Case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Strengths of AWS really shine here: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Fast setup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Easy management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AWS Use Case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Low side vs High side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Not </a:t>
            </a:r>
            <a:r>
              <a:rPr lang="en" dirty="0"/>
              <a:t>the same...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Elastic BeanStalk would be </a:t>
            </a:r>
            <a:r>
              <a:rPr lang="en" i="1" dirty="0"/>
              <a:t>awesome </a:t>
            </a:r>
            <a:r>
              <a:rPr lang="en" dirty="0"/>
              <a:t>for this… but alas.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Easy </a:t>
            </a:r>
            <a:r>
              <a:rPr lang="en" dirty="0"/>
              <a:t>deployment (create AMI and change WAR file.)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Wanted ELB for scalability.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AWS Use Case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body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Many </a:t>
            </a:r>
            <a:r>
              <a:rPr lang="en" dirty="0" smtClean="0"/>
              <a:t>“</a:t>
            </a:r>
            <a:r>
              <a:rPr lang="en" dirty="0" smtClean="0"/>
              <a:t>high side” gotchas: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NAT functionality must be setup manually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ELB </a:t>
            </a:r>
            <a:r>
              <a:rPr lang="en" dirty="0"/>
              <a:t>session stickiness and client certificates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Lack of tools to handle </a:t>
            </a:r>
            <a:r>
              <a:rPr lang="en" dirty="0" smtClean="0"/>
              <a:t>it (ElastiCache, Amazon RDS)</a:t>
            </a:r>
            <a:endParaRPr lang="en" dirty="0"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AWS Use Case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Basic functionality was a success.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 smtClean="0"/>
              <a:t>1</a:t>
            </a:r>
            <a:r>
              <a:rPr lang="en" baseline="30000" dirty="0" smtClean="0"/>
              <a:t>st</a:t>
            </a:r>
            <a:r>
              <a:rPr lang="en" dirty="0" smtClean="0"/>
              <a:t> Application in </a:t>
            </a:r>
            <a:r>
              <a:rPr lang="en" dirty="0"/>
              <a:t>Production in </a:t>
            </a:r>
            <a:r>
              <a:rPr lang="en" dirty="0" smtClean="0"/>
              <a:t>AWS.</a:t>
            </a:r>
            <a:endParaRPr lang="en" dirty="0"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AWS Use Case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Going forward: Batch Processing.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Without SQS or SWF </a:t>
            </a:r>
            <a:r>
              <a:rPr lang="en" sz="1000" dirty="0"/>
              <a:t>(we’re screwed)</a:t>
            </a:r>
            <a:r>
              <a:rPr lang="en" dirty="0"/>
              <a:t> we’ll have to look at 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other </a:t>
            </a:r>
            <a:r>
              <a:rPr lang="en" dirty="0"/>
              <a:t>options on high side.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Embarrassingly parallel.</a:t>
            </a: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Perfect example of making hardware a free variable.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Constant time / Constant cost / Variable hardware.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AWS Use Case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High Side Design: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Web </a:t>
            </a:r>
            <a:r>
              <a:rPr lang="en" dirty="0"/>
              <a:t>App uploads file and </a:t>
            </a:r>
            <a:r>
              <a:rPr lang="en" dirty="0" smtClean="0"/>
              <a:t>file config. Puts chunks into </a:t>
            </a:r>
            <a:r>
              <a:rPr lang="en" dirty="0"/>
              <a:t>S3.</a:t>
            </a:r>
          </a:p>
          <a:p>
            <a:pPr marL="914400" lvl="1" indent="-3810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Web App </a:t>
            </a:r>
            <a:r>
              <a:rPr lang="en" dirty="0" smtClean="0"/>
              <a:t>uses database or persistent queue to store jobs.</a:t>
            </a:r>
            <a:endParaRPr lang="en" dirty="0" smtClean="0"/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Internal Batch Web Service behind </a:t>
            </a:r>
            <a:r>
              <a:rPr lang="en" dirty="0"/>
              <a:t>an ELB</a:t>
            </a:r>
            <a:r>
              <a:rPr lang="en" dirty="0" smtClean="0"/>
              <a:t>.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Web App sends chunks to Batch Web Service and updates status.</a:t>
            </a:r>
            <a:endParaRPr lang="en" dirty="0" smtClean="0"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AWS Use Case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Low Side Design: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S3 holds batch and batch results.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SWF to coordinate steps and track state of jobs.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Batch Web Service behind </a:t>
            </a:r>
            <a:r>
              <a:rPr lang="en" dirty="0"/>
              <a:t>an ELB process batch segments.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Autoscaling on </a:t>
            </a:r>
            <a:r>
              <a:rPr lang="en" dirty="0" smtClean="0"/>
              <a:t>Batch Web Service based </a:t>
            </a:r>
            <a:r>
              <a:rPr lang="en" dirty="0"/>
              <a:t>on </a:t>
            </a:r>
            <a:r>
              <a:rPr lang="en" dirty="0" smtClean="0"/>
              <a:t>CloudWatch metric</a:t>
            </a:r>
            <a:br>
              <a:rPr lang="en" dirty="0" smtClean="0"/>
            </a:br>
            <a:r>
              <a:rPr lang="en" dirty="0" smtClean="0"/>
              <a:t>chunks.</a:t>
            </a:r>
          </a:p>
          <a:p>
            <a:pPr marL="914400" lvl="1" indent="-3810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mtClean="0"/>
              <a:t>FTW</a:t>
            </a:r>
            <a:r>
              <a:rPr lang="en" dirty="0"/>
              <a:t>.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100980"/>
            <a:ext cx="7772040" cy="110241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AWS Use Case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equoia 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Sequoia Presentation Template</Template>
  <TotalTime>10</TotalTime>
  <Words>259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DejaVu Sans</vt:lpstr>
      <vt:lpstr>StarSymbol</vt:lpstr>
      <vt:lpstr>Sequoia Presentation Template</vt:lpstr>
      <vt:lpstr>1_Office Theme</vt:lpstr>
      <vt:lpstr>AWS Use Case</vt:lpstr>
      <vt:lpstr>AWS Use Case</vt:lpstr>
      <vt:lpstr>AWS Use Case</vt:lpstr>
      <vt:lpstr>AWS Use Case</vt:lpstr>
      <vt:lpstr>AWS Use Case</vt:lpstr>
      <vt:lpstr>AWS Use Case</vt:lpstr>
      <vt:lpstr>AWS Use Case</vt:lpstr>
      <vt:lpstr>AWS Use Case</vt:lpstr>
      <vt:lpstr>AWS Use Case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Use Case</dc:title>
  <cp:lastModifiedBy>Stephen Mouring</cp:lastModifiedBy>
  <cp:revision>7</cp:revision>
  <dcterms:modified xsi:type="dcterms:W3CDTF">2014-10-02T23:10:17Z</dcterms:modified>
</cp:coreProperties>
</file>