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731F5-ABB9-400F-AF94-BB3CB8F69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7782B4-5E14-4830-9CE4-9068F108C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6DE47E-7814-46B8-A032-BA9EA41C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F374-E452-4C88-AEF7-75D9D34BAFB7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E6AB4A-14E6-404A-BD3F-0AC7D1B9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E345CF-464E-4285-B19F-A1BD2005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6107-8B84-4E36-ADE3-BC63A4DBD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2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86183-230A-4D65-A026-83CBB362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BF992A-AACE-4900-A57E-5A6771CC9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F43259-6751-44A5-9E67-3A9FEBF1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F374-E452-4C88-AEF7-75D9D34BAFB7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CCEF9C-04D9-4E40-8546-E44FC104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61F718-0979-437F-8F10-0179CFA2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6107-8B84-4E36-ADE3-BC63A4DBD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82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118CDEC-78FF-40E8-A651-E687C8D58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930FA1-76D2-4A73-967B-F33D15A42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776E0A-097D-4CD0-B1F6-98321B4F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F374-E452-4C88-AEF7-75D9D34BAFB7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74BF82-EDB3-4C2F-A52B-52B7EACC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16B85B-FD81-416E-86F6-9137E698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6107-8B84-4E36-ADE3-BC63A4DBD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51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6FF5B-8790-4341-A900-37A60297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798CAE-A668-42AB-B0CE-A0976D93B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9969B3-EC4C-4A50-8711-DE1A9A86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F374-E452-4C88-AEF7-75D9D34BAFB7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84CC4D-744C-4F84-85DF-83029671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BE6E46-21F1-40CD-AA87-E7710A57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6107-8B84-4E36-ADE3-BC63A4DBD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6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C5432-0E7F-4FB4-8649-5BF49DB4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C8B65B-6C25-4428-BDEF-3063775F5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F913CF-8F07-4858-ABD0-E4C6A196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F374-E452-4C88-AEF7-75D9D34BAFB7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BF8031-36EB-4D7B-B384-C7E87E2E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487953-3CB1-4E62-AC5D-9F26469E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6107-8B84-4E36-ADE3-BC63A4DBD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00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947C4-A40D-4B6D-8006-F179FC23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243627-0E7F-44E2-AB5C-C8EADCEC5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92CFE9-F412-4D56-A168-93ACAE337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97CB31-C809-4B03-A1F8-0DE39F05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F374-E452-4C88-AEF7-75D9D34BAFB7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D9579E-FB17-4911-933F-17E25C6F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A5EA2F-E63C-403C-AA93-AA4542A8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6107-8B84-4E36-ADE3-BC63A4DBD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4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57D75-7AF0-4146-83DB-B868B80D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C8276D-BB08-489D-A81A-50AFAAC14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B689C4-6362-49AE-BD98-8A9287D49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13CDA93-65E4-4255-9585-E2A2EE475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EDB487E-3A81-4D90-98C4-6902BC210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245D85-C87D-4158-A8B4-F1B4A22F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F374-E452-4C88-AEF7-75D9D34BAFB7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6BACF7A-AE74-415D-B971-24CD84F9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30DDC57-7642-4ED0-ABEA-034C366A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6107-8B84-4E36-ADE3-BC63A4DBD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85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4FB0C-5B20-4C27-9883-7FC37EDE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30503C5-461B-4964-BF69-9AFE9349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F374-E452-4C88-AEF7-75D9D34BAFB7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3F03CD-A42D-41BE-8206-83D73CB6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D90B7D-6A3D-49AE-A0C4-71584C7E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6107-8B84-4E36-ADE3-BC63A4DBD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81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3DD346-DC8F-41CE-AB0B-E8A7A6CB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F374-E452-4C88-AEF7-75D9D34BAFB7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C132A5A-09DE-4D89-8323-66E0CD7B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162D71-EA95-4D5E-9353-938C1899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6107-8B84-4E36-ADE3-BC63A4DBD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48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5C5B1-2B0B-4BEE-9214-7161088D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2BAB3-ED9B-41BF-AE3F-F283054EC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B43C1C-C367-4473-A286-D3E1534BB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CFDF1E-1FE3-4223-AA65-F56F215C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F374-E452-4C88-AEF7-75D9D34BAFB7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58BC45-8B64-4BCB-A497-6E45CA10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AB3885-FFF1-4CB8-893E-BFCBBDA2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6107-8B84-4E36-ADE3-BC63A4DBD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37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16769-773F-4A67-9ACF-ACEC01ED6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07BAEF-6E74-48E7-AD48-AAE090A39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FE8666-A253-4562-B211-8FDBF408B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A7BE4C-EDE7-4AF8-BE5F-183A03FB2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F374-E452-4C88-AEF7-75D9D34BAFB7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635DA5-C56A-4125-802A-DC6DDD55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1D56E0-3586-47FD-9074-00927FB7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6107-8B84-4E36-ADE3-BC63A4DBD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48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EBCF7-07DA-4A83-9266-F3C0AF07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E89540-4262-4DC3-A558-35E16CFD7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1A179A-FAEC-4697-87A7-A42584F62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6F374-E452-4C88-AEF7-75D9D34BAFB7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27BAD0-FCEC-4487-85BD-3A78E1F7E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CA416E-D053-4415-A033-DB4A3970E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46107-8B84-4E36-ADE3-BC63A4DBD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98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52262-FD62-4957-A325-242E48DF4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Почему нужен сайт?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716136-7EEC-4A35-A5D3-E39493478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96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C7714C-911B-4A86-9FA4-96A898F1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Потому что люди ищут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EDD8FD-A168-4BCB-AB45-F6D5A9EE0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302" y="1425494"/>
            <a:ext cx="8699588" cy="520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3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02AEB2-A342-4361-AB76-253EA72C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81" y="-241854"/>
            <a:ext cx="10515600" cy="1325563"/>
          </a:xfrm>
        </p:spPr>
        <p:txBody>
          <a:bodyPr/>
          <a:lstStyle/>
          <a:p>
            <a:r>
              <a:rPr lang="ru-RU" dirty="0"/>
              <a:t>Вместе с </a:t>
            </a:r>
            <a:r>
              <a:rPr lang="ru-RU" dirty="0" err="1"/>
              <a:t>гуглом</a:t>
            </a:r>
            <a:r>
              <a:rPr lang="ru-RU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B8A12B-1174-4C5F-99B0-B9746950E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86" y="936392"/>
            <a:ext cx="10515600" cy="1325563"/>
          </a:xfrm>
        </p:spPr>
        <p:txBody>
          <a:bodyPr/>
          <a:lstStyle/>
          <a:p>
            <a:r>
              <a:rPr lang="ru-RU" dirty="0"/>
              <a:t>Суммарно в интернете в поисковик набирают слово Пит-Стоп Салават примерно 5тысяч раз. Но выходит в поиске вот это: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722161-4956-4F60-8F1E-F2E8050FF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252" y="1744085"/>
            <a:ext cx="8113752" cy="511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0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7D3FE-2B39-4236-95CA-4AD4C67A8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нужен сайт 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B5CE49-8580-4193-82AE-75CD57585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Люди:</a:t>
            </a:r>
          </a:p>
          <a:p>
            <a:r>
              <a:rPr lang="ru-RU" dirty="0"/>
              <a:t>Ищут, как заказать</a:t>
            </a:r>
          </a:p>
          <a:p>
            <a:r>
              <a:rPr lang="ru-RU" dirty="0"/>
              <a:t>пишут отзывы, хотя их не просили</a:t>
            </a:r>
          </a:p>
          <a:p>
            <a:r>
              <a:rPr lang="ru-RU" dirty="0"/>
              <a:t>Хотят это делать через интернет</a:t>
            </a:r>
          </a:p>
          <a:p>
            <a:endParaRPr lang="ru-RU" dirty="0"/>
          </a:p>
          <a:p>
            <a:r>
              <a:rPr lang="ru-RU" dirty="0"/>
              <a:t>Плюс:</a:t>
            </a:r>
          </a:p>
          <a:p>
            <a:r>
              <a:rPr lang="ru-RU" dirty="0"/>
              <a:t>- не всем удобно голосом звонить</a:t>
            </a:r>
          </a:p>
          <a:p>
            <a:r>
              <a:rPr lang="ru-RU" dirty="0"/>
              <a:t>- не у всех есть ВК</a:t>
            </a:r>
          </a:p>
          <a:p>
            <a:r>
              <a:rPr lang="ru-RU" dirty="0"/>
              <a:t>- надо вспомнить меню, цены</a:t>
            </a:r>
          </a:p>
          <a:p>
            <a:r>
              <a:rPr lang="ru-RU" dirty="0"/>
              <a:t>- так удобнее</a:t>
            </a:r>
          </a:p>
        </p:txBody>
      </p:sp>
    </p:spTree>
    <p:extLst>
      <p:ext uri="{BB962C8B-B14F-4D97-AF65-F5344CB8AC3E}">
        <p14:creationId xmlns:p14="http://schemas.microsoft.com/office/powerpoint/2010/main" val="26979862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77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Почему нужен сайт?</vt:lpstr>
      <vt:lpstr>Потому что люди ищут</vt:lpstr>
      <vt:lpstr>Вместе с гуглом:</vt:lpstr>
      <vt:lpstr>Почему нужен сайт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Почему нужен сайт?</dc:title>
  <dc:creator>Марат</dc:creator>
  <cp:lastModifiedBy>Марат</cp:lastModifiedBy>
  <cp:revision>3</cp:revision>
  <dcterms:created xsi:type="dcterms:W3CDTF">2023-02-01T18:22:45Z</dcterms:created>
  <dcterms:modified xsi:type="dcterms:W3CDTF">2023-02-01T18:32:26Z</dcterms:modified>
</cp:coreProperties>
</file>