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9" r:id="rId5"/>
    <p:sldId id="273" r:id="rId6"/>
    <p:sldId id="271" r:id="rId7"/>
    <p:sldId id="274" r:id="rId8"/>
    <p:sldId id="275" r:id="rId9"/>
    <p:sldId id="267" r:id="rId10"/>
    <p:sldId id="276" r:id="rId11"/>
    <p:sldId id="277" r:id="rId12"/>
    <p:sldId id="278" r:id="rId13"/>
    <p:sldId id="279" r:id="rId14"/>
    <p:sldId id="280" r:id="rId15"/>
    <p:sldId id="281" r:id="rId16"/>
    <p:sldId id="282" r:id="rId17"/>
    <p:sldId id="268" r:id="rId18"/>
    <p:sldId id="270" r:id="rId19"/>
    <p:sldId id="272"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4E41F5-21DC-47E0-8E92-A0963F7DC5CE}">
          <p14:sldIdLst>
            <p14:sldId id="256"/>
            <p14:sldId id="257"/>
          </p14:sldIdLst>
        </p14:section>
        <p14:section name="Untitled Section" id="{980E5D04-6546-4EE9-9334-5AC311046008}">
          <p14:sldIdLst>
            <p14:sldId id="258"/>
            <p14:sldId id="269"/>
            <p14:sldId id="273"/>
            <p14:sldId id="271"/>
            <p14:sldId id="274"/>
            <p14:sldId id="275"/>
            <p14:sldId id="267"/>
            <p14:sldId id="276"/>
            <p14:sldId id="277"/>
            <p14:sldId id="278"/>
            <p14:sldId id="279"/>
            <p14:sldId id="280"/>
            <p14:sldId id="281"/>
            <p14:sldId id="282"/>
            <p14:sldId id="268"/>
            <p14:sldId id="270"/>
            <p14:sldId id="272"/>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136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79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254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960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81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813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038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77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6/9/2023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321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6/9/2023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34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971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6/9/2023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5118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sdn.net/"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localhost/phpmyadm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961-12F4-49FA-A490-7FAC7C12B4B9}"/>
              </a:ext>
            </a:extLst>
          </p:cNvPr>
          <p:cNvSpPr>
            <a:spLocks noGrp="1"/>
          </p:cNvSpPr>
          <p:nvPr>
            <p:ph type="ctrTitle"/>
          </p:nvPr>
        </p:nvSpPr>
        <p:spPr>
          <a:xfrm>
            <a:off x="316355" y="751702"/>
            <a:ext cx="8144134" cy="1373070"/>
          </a:xfrm>
        </p:spPr>
        <p:txBody>
          <a:bodyPr>
            <a:normAutofit/>
          </a:bodyPr>
          <a:lstStyle/>
          <a:p>
            <a:pPr algn="ctr"/>
            <a:r>
              <a:rPr lang="zh-CN" altLang="en-US" dirty="0">
                <a:latin typeface="仿宋" panose="02010609060101010101" pitchFamily="49" charset="-122"/>
                <a:ea typeface="仿宋" panose="02010609060101010101" pitchFamily="49" charset="-122"/>
              </a:rPr>
              <a:t>网上书店</a:t>
            </a:r>
            <a:endParaRPr lang="en-US" dirty="0"/>
          </a:p>
        </p:txBody>
      </p:sp>
      <p:sp>
        <p:nvSpPr>
          <p:cNvPr id="3" name="Subtitle 2">
            <a:extLst>
              <a:ext uri="{FF2B5EF4-FFF2-40B4-BE49-F238E27FC236}">
                <a16:creationId xmlns:a16="http://schemas.microsoft.com/office/drawing/2014/main" id="{8D57420A-3B03-41DC-B471-625A9CE2A07C}"/>
              </a:ext>
            </a:extLst>
          </p:cNvPr>
          <p:cNvSpPr>
            <a:spLocks noGrp="1"/>
          </p:cNvSpPr>
          <p:nvPr>
            <p:ph type="subTitle" idx="1"/>
          </p:nvPr>
        </p:nvSpPr>
        <p:spPr>
          <a:xfrm>
            <a:off x="878541" y="3962560"/>
            <a:ext cx="10058400" cy="1143000"/>
          </a:xfrm>
        </p:spPr>
        <p:txBody>
          <a:bodyPr/>
          <a:lstStyle/>
          <a:p>
            <a:r>
              <a:rPr lang="en-US" altLang="zh-CN" dirty="0"/>
              <a:t>《eagles》</a:t>
            </a:r>
            <a:r>
              <a:rPr lang="zh-CN" altLang="en-US" dirty="0"/>
              <a:t>萨拉迪</a:t>
            </a:r>
            <a:r>
              <a:rPr lang="en-US" altLang="zh-CN" dirty="0"/>
              <a:t>-</a:t>
            </a:r>
            <a:r>
              <a:rPr lang="zh-CN" altLang="en-US" dirty="0"/>
              <a:t>张然</a:t>
            </a:r>
            <a:r>
              <a:rPr lang="en-US" altLang="zh-CN" dirty="0"/>
              <a:t>-</a:t>
            </a:r>
            <a:r>
              <a:rPr lang="zh-CN" altLang="en-US" dirty="0"/>
              <a:t>张庆晨</a:t>
            </a:r>
            <a:r>
              <a:rPr lang="en-US" altLang="zh-CN" dirty="0"/>
              <a:t>-</a:t>
            </a:r>
            <a:r>
              <a:rPr lang="zh-CN" altLang="en-US" dirty="0"/>
              <a:t>萨木</a:t>
            </a:r>
            <a:endParaRPr lang="en-US" dirty="0"/>
          </a:p>
        </p:txBody>
      </p:sp>
    </p:spTree>
    <p:extLst>
      <p:ext uri="{BB962C8B-B14F-4D97-AF65-F5344CB8AC3E}">
        <p14:creationId xmlns:p14="http://schemas.microsoft.com/office/powerpoint/2010/main" val="194132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8D8B2-8CCB-41BF-9DEF-E88B3DDDDF9C}"/>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95C61FCF-9674-4C7C-A4CE-A1D98D64C971}"/>
              </a:ext>
            </a:extLst>
          </p:cNvPr>
          <p:cNvSpPr>
            <a:spLocks noGrp="1"/>
          </p:cNvSpPr>
          <p:nvPr>
            <p:ph idx="1"/>
          </p:nvPr>
        </p:nvSpPr>
        <p:spPr/>
        <p:txBody>
          <a:bodyPr/>
          <a:lstStyle/>
          <a:p>
            <a:pPr marL="457200" indent="-457200">
              <a:buFont typeface="+mj-lt"/>
              <a:buAutoNum type="arabicPeriod"/>
            </a:pPr>
            <a:r>
              <a:rPr lang="en-US" altLang="zh-CN" dirty="0"/>
              <a:t>Manual Testing</a:t>
            </a:r>
          </a:p>
          <a:p>
            <a:pPr marL="457200" indent="-457200">
              <a:buFont typeface="+mj-lt"/>
              <a:buAutoNum type="arabicPeriod"/>
            </a:pPr>
            <a:r>
              <a:rPr lang="en-US" altLang="zh-CN" dirty="0"/>
              <a:t>Browser Compatibility</a:t>
            </a:r>
          </a:p>
          <a:p>
            <a:pPr marL="457200" indent="-457200">
              <a:buFont typeface="+mj-lt"/>
              <a:buAutoNum type="arabicPeriod"/>
            </a:pPr>
            <a:r>
              <a:rPr lang="en-US" altLang="zh-CN" dirty="0"/>
              <a:t>Responsiveness</a:t>
            </a:r>
          </a:p>
          <a:p>
            <a:pPr marL="457200" indent="-457200">
              <a:buFont typeface="+mj-lt"/>
              <a:buAutoNum type="arabicPeriod"/>
            </a:pPr>
            <a:r>
              <a:rPr lang="en-US" altLang="zh-CN" dirty="0"/>
              <a:t>Forms and Input Validation</a:t>
            </a:r>
          </a:p>
          <a:p>
            <a:pPr marL="457200" indent="-457200">
              <a:buFont typeface="+mj-lt"/>
              <a:buAutoNum type="arabicPeriod"/>
            </a:pPr>
            <a:r>
              <a:rPr lang="en-US" altLang="zh-CN" dirty="0"/>
              <a:t>Cross-Page Navigation</a:t>
            </a:r>
          </a:p>
          <a:p>
            <a:pPr marL="457200" indent="-457200">
              <a:buFont typeface="+mj-lt"/>
              <a:buAutoNum type="arabicPeriod"/>
            </a:pPr>
            <a:r>
              <a:rPr lang="en-US" altLang="zh-CN" dirty="0"/>
              <a:t>User Experience</a:t>
            </a:r>
            <a:endParaRPr lang="zh-CN" altLang="en-US" dirty="0"/>
          </a:p>
        </p:txBody>
      </p:sp>
    </p:spTree>
    <p:extLst>
      <p:ext uri="{BB962C8B-B14F-4D97-AF65-F5344CB8AC3E}">
        <p14:creationId xmlns:p14="http://schemas.microsoft.com/office/powerpoint/2010/main" val="300833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D2AB1-3063-4A5A-8718-0890B488DE27}"/>
              </a:ext>
            </a:extLst>
          </p:cNvPr>
          <p:cNvSpPr>
            <a:spLocks noGrp="1"/>
          </p:cNvSpPr>
          <p:nvPr>
            <p:ph type="title"/>
          </p:nvPr>
        </p:nvSpPr>
        <p:spPr/>
        <p:txBody>
          <a:bodyPr/>
          <a:lstStyle/>
          <a:p>
            <a:r>
              <a:rPr lang="en-US" altLang="zh-CN" dirty="0"/>
              <a:t>Manual Testing</a:t>
            </a:r>
            <a:br>
              <a:rPr lang="en-US" altLang="zh-CN" dirty="0"/>
            </a:br>
            <a:endParaRPr lang="zh-CN" altLang="en-US" dirty="0"/>
          </a:p>
        </p:txBody>
      </p:sp>
      <p:sp>
        <p:nvSpPr>
          <p:cNvPr id="3" name="内容占位符 2">
            <a:extLst>
              <a:ext uri="{FF2B5EF4-FFF2-40B4-BE49-F238E27FC236}">
                <a16:creationId xmlns:a16="http://schemas.microsoft.com/office/drawing/2014/main" id="{F3186BAF-8675-44EB-95BF-A9204A3453BE}"/>
              </a:ext>
            </a:extLst>
          </p:cNvPr>
          <p:cNvSpPr>
            <a:spLocks noGrp="1"/>
          </p:cNvSpPr>
          <p:nvPr>
            <p:ph idx="1"/>
          </p:nvPr>
        </p:nvSpPr>
        <p:spPr/>
        <p:txBody>
          <a:bodyPr/>
          <a:lstStyle/>
          <a:p>
            <a:r>
              <a:rPr lang="en-US" altLang="zh-CN" dirty="0"/>
              <a:t>Start by manually browsing through your website and interact with different elements, forms, buttons, and links. Pay attention to any unexpected behavior, layout issues, broken links, or missing content.</a:t>
            </a:r>
            <a:endParaRPr lang="zh-CN" altLang="en-US" dirty="0"/>
          </a:p>
        </p:txBody>
      </p:sp>
    </p:spTree>
    <p:extLst>
      <p:ext uri="{BB962C8B-B14F-4D97-AF65-F5344CB8AC3E}">
        <p14:creationId xmlns:p14="http://schemas.microsoft.com/office/powerpoint/2010/main" val="1672360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A661B-A2F1-4CB4-B6C6-8D017A3D8E55}"/>
              </a:ext>
            </a:extLst>
          </p:cNvPr>
          <p:cNvSpPr>
            <a:spLocks noGrp="1"/>
          </p:cNvSpPr>
          <p:nvPr>
            <p:ph type="title"/>
          </p:nvPr>
        </p:nvSpPr>
        <p:spPr/>
        <p:txBody>
          <a:bodyPr/>
          <a:lstStyle/>
          <a:p>
            <a:r>
              <a:rPr lang="en-US" altLang="zh-CN" dirty="0"/>
              <a:t>Browser Compatibility</a:t>
            </a:r>
            <a:endParaRPr lang="zh-CN" altLang="en-US" dirty="0"/>
          </a:p>
        </p:txBody>
      </p:sp>
      <p:sp>
        <p:nvSpPr>
          <p:cNvPr id="3" name="内容占位符 2">
            <a:extLst>
              <a:ext uri="{FF2B5EF4-FFF2-40B4-BE49-F238E27FC236}">
                <a16:creationId xmlns:a16="http://schemas.microsoft.com/office/drawing/2014/main" id="{DF1D3BBA-2DCF-46AE-AEE3-1738CABADC5D}"/>
              </a:ext>
            </a:extLst>
          </p:cNvPr>
          <p:cNvSpPr>
            <a:spLocks noGrp="1"/>
          </p:cNvSpPr>
          <p:nvPr>
            <p:ph idx="1"/>
          </p:nvPr>
        </p:nvSpPr>
        <p:spPr/>
        <p:txBody>
          <a:bodyPr/>
          <a:lstStyle/>
          <a:p>
            <a:r>
              <a:rPr lang="en-US" altLang="zh-CN" dirty="0"/>
              <a:t>Test your website on different web browsers such as Google Chrome, Firefox, Safari, and Microsoft Edge. Ensure that the website looks and functions correctly across these browsers, as rendering and behavior may vary.</a:t>
            </a:r>
            <a:endParaRPr lang="zh-CN" altLang="en-US" dirty="0"/>
          </a:p>
        </p:txBody>
      </p:sp>
    </p:spTree>
    <p:extLst>
      <p:ext uri="{BB962C8B-B14F-4D97-AF65-F5344CB8AC3E}">
        <p14:creationId xmlns:p14="http://schemas.microsoft.com/office/powerpoint/2010/main" val="94342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E2513-1EE6-4ED1-961A-5661BEB252AF}"/>
              </a:ext>
            </a:extLst>
          </p:cNvPr>
          <p:cNvSpPr>
            <a:spLocks noGrp="1"/>
          </p:cNvSpPr>
          <p:nvPr>
            <p:ph type="title"/>
          </p:nvPr>
        </p:nvSpPr>
        <p:spPr/>
        <p:txBody>
          <a:bodyPr/>
          <a:lstStyle/>
          <a:p>
            <a:r>
              <a:rPr lang="en-US" altLang="zh-CN" dirty="0"/>
              <a:t>Responsiveness</a:t>
            </a:r>
            <a:endParaRPr lang="zh-CN" altLang="en-US" dirty="0"/>
          </a:p>
        </p:txBody>
      </p:sp>
      <p:sp>
        <p:nvSpPr>
          <p:cNvPr id="3" name="内容占位符 2">
            <a:extLst>
              <a:ext uri="{FF2B5EF4-FFF2-40B4-BE49-F238E27FC236}">
                <a16:creationId xmlns:a16="http://schemas.microsoft.com/office/drawing/2014/main" id="{51E9B13F-44E2-4827-B442-DF831E9DBEA3}"/>
              </a:ext>
            </a:extLst>
          </p:cNvPr>
          <p:cNvSpPr>
            <a:spLocks noGrp="1"/>
          </p:cNvSpPr>
          <p:nvPr>
            <p:ph idx="1"/>
          </p:nvPr>
        </p:nvSpPr>
        <p:spPr/>
        <p:txBody>
          <a:bodyPr/>
          <a:lstStyle/>
          <a:p>
            <a:r>
              <a:rPr lang="en-US" altLang="zh-CN" dirty="0"/>
              <a:t>Test your website on different devices and screen sizes, including desktops, laptops, tablets, and mobile phones. Ensure that the website is responsive and adapts well to different screen resolutions.</a:t>
            </a:r>
            <a:endParaRPr lang="zh-CN" altLang="en-US" dirty="0"/>
          </a:p>
        </p:txBody>
      </p:sp>
    </p:spTree>
    <p:extLst>
      <p:ext uri="{BB962C8B-B14F-4D97-AF65-F5344CB8AC3E}">
        <p14:creationId xmlns:p14="http://schemas.microsoft.com/office/powerpoint/2010/main" val="238279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9D870-087D-4006-9746-44DFFA1F1DF3}"/>
              </a:ext>
            </a:extLst>
          </p:cNvPr>
          <p:cNvSpPr>
            <a:spLocks noGrp="1"/>
          </p:cNvSpPr>
          <p:nvPr>
            <p:ph type="title"/>
          </p:nvPr>
        </p:nvSpPr>
        <p:spPr/>
        <p:txBody>
          <a:bodyPr/>
          <a:lstStyle/>
          <a:p>
            <a:r>
              <a:rPr lang="en-US" altLang="zh-CN" dirty="0"/>
              <a:t>Forms and Input Validation</a:t>
            </a:r>
            <a:endParaRPr lang="zh-CN" altLang="en-US" dirty="0"/>
          </a:p>
        </p:txBody>
      </p:sp>
      <p:sp>
        <p:nvSpPr>
          <p:cNvPr id="3" name="内容占位符 2">
            <a:extLst>
              <a:ext uri="{FF2B5EF4-FFF2-40B4-BE49-F238E27FC236}">
                <a16:creationId xmlns:a16="http://schemas.microsoft.com/office/drawing/2014/main" id="{75841870-AE33-4848-8D87-8130E7758A49}"/>
              </a:ext>
            </a:extLst>
          </p:cNvPr>
          <p:cNvSpPr>
            <a:spLocks noGrp="1"/>
          </p:cNvSpPr>
          <p:nvPr>
            <p:ph idx="1"/>
          </p:nvPr>
        </p:nvSpPr>
        <p:spPr/>
        <p:txBody>
          <a:bodyPr/>
          <a:lstStyle/>
          <a:p>
            <a:r>
              <a:rPr lang="en-US" altLang="zh-CN" dirty="0"/>
              <a:t>Test any forms present on your website, such as contact forms or login forms. Verify that input validation is working correctly, preventing incorrect or malicious data from being submitted.</a:t>
            </a:r>
            <a:endParaRPr lang="zh-CN" altLang="en-US" dirty="0"/>
          </a:p>
        </p:txBody>
      </p:sp>
    </p:spTree>
    <p:extLst>
      <p:ext uri="{BB962C8B-B14F-4D97-AF65-F5344CB8AC3E}">
        <p14:creationId xmlns:p14="http://schemas.microsoft.com/office/powerpoint/2010/main" val="95848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43EED-3248-4704-ADFF-B5D2438BCE0B}"/>
              </a:ext>
            </a:extLst>
          </p:cNvPr>
          <p:cNvSpPr>
            <a:spLocks noGrp="1"/>
          </p:cNvSpPr>
          <p:nvPr>
            <p:ph type="title"/>
          </p:nvPr>
        </p:nvSpPr>
        <p:spPr/>
        <p:txBody>
          <a:bodyPr/>
          <a:lstStyle/>
          <a:p>
            <a:r>
              <a:rPr lang="en-US" altLang="zh-CN" dirty="0"/>
              <a:t>Cross-Page Navigation</a:t>
            </a:r>
            <a:endParaRPr lang="zh-CN" altLang="en-US" dirty="0"/>
          </a:p>
        </p:txBody>
      </p:sp>
      <p:sp>
        <p:nvSpPr>
          <p:cNvPr id="3" name="内容占位符 2">
            <a:extLst>
              <a:ext uri="{FF2B5EF4-FFF2-40B4-BE49-F238E27FC236}">
                <a16:creationId xmlns:a16="http://schemas.microsoft.com/office/drawing/2014/main" id="{F8C7410E-AA1B-414C-A1E3-1B777479D7EB}"/>
              </a:ext>
            </a:extLst>
          </p:cNvPr>
          <p:cNvSpPr>
            <a:spLocks noGrp="1"/>
          </p:cNvSpPr>
          <p:nvPr>
            <p:ph idx="1"/>
          </p:nvPr>
        </p:nvSpPr>
        <p:spPr/>
        <p:txBody>
          <a:bodyPr/>
          <a:lstStyle/>
          <a:p>
            <a:r>
              <a:rPr lang="en-US" altLang="zh-CN" dirty="0"/>
              <a:t>Test the navigation flow between different pages of your website. Make sure that all internal links are working correctly and that users can easily navigate through the website.</a:t>
            </a:r>
            <a:endParaRPr lang="zh-CN" altLang="en-US" dirty="0"/>
          </a:p>
        </p:txBody>
      </p:sp>
    </p:spTree>
    <p:extLst>
      <p:ext uri="{BB962C8B-B14F-4D97-AF65-F5344CB8AC3E}">
        <p14:creationId xmlns:p14="http://schemas.microsoft.com/office/powerpoint/2010/main" val="79825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62EB3-CC0E-4697-B46B-4BACE1522660}"/>
              </a:ext>
            </a:extLst>
          </p:cNvPr>
          <p:cNvSpPr>
            <a:spLocks noGrp="1"/>
          </p:cNvSpPr>
          <p:nvPr>
            <p:ph type="title"/>
          </p:nvPr>
        </p:nvSpPr>
        <p:spPr/>
        <p:txBody>
          <a:bodyPr/>
          <a:lstStyle/>
          <a:p>
            <a:r>
              <a:rPr lang="en-US" altLang="zh-CN" dirty="0"/>
              <a:t>User Experience</a:t>
            </a:r>
            <a:endParaRPr lang="zh-CN" altLang="en-US" dirty="0"/>
          </a:p>
        </p:txBody>
      </p:sp>
      <p:sp>
        <p:nvSpPr>
          <p:cNvPr id="3" name="内容占位符 2">
            <a:extLst>
              <a:ext uri="{FF2B5EF4-FFF2-40B4-BE49-F238E27FC236}">
                <a16:creationId xmlns:a16="http://schemas.microsoft.com/office/drawing/2014/main" id="{3C042471-816D-42D5-9E30-5EA3C1282671}"/>
              </a:ext>
            </a:extLst>
          </p:cNvPr>
          <p:cNvSpPr>
            <a:spLocks noGrp="1"/>
          </p:cNvSpPr>
          <p:nvPr>
            <p:ph idx="1"/>
          </p:nvPr>
        </p:nvSpPr>
        <p:spPr/>
        <p:txBody>
          <a:bodyPr/>
          <a:lstStyle/>
          <a:p>
            <a:r>
              <a:rPr lang="en-US" altLang="zh-CN" dirty="0"/>
              <a:t>Put yourself in the shoes of a user and test the overall user experience. Check if the website is intuitive, easy to navigate, and if it provides clear instructions or guidance to users.</a:t>
            </a:r>
            <a:endParaRPr lang="zh-CN" altLang="en-US" dirty="0"/>
          </a:p>
        </p:txBody>
      </p:sp>
    </p:spTree>
    <p:extLst>
      <p:ext uri="{BB962C8B-B14F-4D97-AF65-F5344CB8AC3E}">
        <p14:creationId xmlns:p14="http://schemas.microsoft.com/office/powerpoint/2010/main" val="335178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E8EF-51AC-4850-A4DA-B6BFEAF21992}"/>
              </a:ext>
            </a:extLst>
          </p:cNvPr>
          <p:cNvSpPr>
            <a:spLocks noGrp="1"/>
          </p:cNvSpPr>
          <p:nvPr>
            <p:ph type="title"/>
          </p:nvPr>
        </p:nvSpPr>
        <p:spPr/>
        <p:txBody>
          <a:bodyPr/>
          <a:lstStyle/>
          <a:p>
            <a:r>
              <a:rPr lang="zh-CN" altLang="en-US" dirty="0"/>
              <a:t>问题</a:t>
            </a:r>
            <a:endParaRPr lang="en-US" dirty="0"/>
          </a:p>
        </p:txBody>
      </p:sp>
      <p:sp>
        <p:nvSpPr>
          <p:cNvPr id="5" name="Content Placeholder 4">
            <a:extLst>
              <a:ext uri="{FF2B5EF4-FFF2-40B4-BE49-F238E27FC236}">
                <a16:creationId xmlns:a16="http://schemas.microsoft.com/office/drawing/2014/main" id="{63A59824-0E3B-4629-8ECD-E45F1252715D}"/>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DF2B8D6-4829-4824-9337-148C7A3BF975}"/>
              </a:ext>
            </a:extLst>
          </p:cNvPr>
          <p:cNvPicPr>
            <a:picLocks noChangeAspect="1"/>
          </p:cNvPicPr>
          <p:nvPr/>
        </p:nvPicPr>
        <p:blipFill>
          <a:blip r:embed="rId2"/>
          <a:stretch>
            <a:fillRect/>
          </a:stretch>
        </p:blipFill>
        <p:spPr>
          <a:xfrm>
            <a:off x="2379244" y="1885173"/>
            <a:ext cx="6325148" cy="4092295"/>
          </a:xfrm>
          <a:prstGeom prst="rect">
            <a:avLst/>
          </a:prstGeom>
        </p:spPr>
      </p:pic>
    </p:spTree>
    <p:extLst>
      <p:ext uri="{BB962C8B-B14F-4D97-AF65-F5344CB8AC3E}">
        <p14:creationId xmlns:p14="http://schemas.microsoft.com/office/powerpoint/2010/main" val="250952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4A5C-04A1-42EB-AE23-4D613266C23F}"/>
              </a:ext>
            </a:extLst>
          </p:cNvPr>
          <p:cNvSpPr>
            <a:spLocks noGrp="1"/>
          </p:cNvSpPr>
          <p:nvPr>
            <p:ph type="title"/>
          </p:nvPr>
        </p:nvSpPr>
        <p:spPr/>
        <p:txBody>
          <a:bodyPr/>
          <a:lstStyle/>
          <a:p>
            <a:r>
              <a:rPr lang="zh-CN" altLang="en-US" dirty="0"/>
              <a:t>解决问题</a:t>
            </a:r>
            <a:endParaRPr lang="en-US" dirty="0"/>
          </a:p>
        </p:txBody>
      </p:sp>
      <p:pic>
        <p:nvPicPr>
          <p:cNvPr id="6" name="Content Placeholder 5">
            <a:extLst>
              <a:ext uri="{FF2B5EF4-FFF2-40B4-BE49-F238E27FC236}">
                <a16:creationId xmlns:a16="http://schemas.microsoft.com/office/drawing/2014/main" id="{412F1FA0-BD97-4B43-850F-C1B2D0F78CAC}"/>
              </a:ext>
            </a:extLst>
          </p:cNvPr>
          <p:cNvPicPr>
            <a:picLocks noGrp="1" noChangeAspect="1"/>
          </p:cNvPicPr>
          <p:nvPr>
            <p:ph idx="1"/>
          </p:nvPr>
        </p:nvPicPr>
        <p:blipFill>
          <a:blip r:embed="rId2"/>
          <a:stretch>
            <a:fillRect/>
          </a:stretch>
        </p:blipFill>
        <p:spPr>
          <a:xfrm>
            <a:off x="2922882" y="1846263"/>
            <a:ext cx="6406561" cy="4022725"/>
          </a:xfrm>
          <a:prstGeom prst="rect">
            <a:avLst/>
          </a:prstGeom>
        </p:spPr>
      </p:pic>
    </p:spTree>
    <p:extLst>
      <p:ext uri="{BB962C8B-B14F-4D97-AF65-F5344CB8AC3E}">
        <p14:creationId xmlns:p14="http://schemas.microsoft.com/office/powerpoint/2010/main" val="390879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7D57-845E-4982-BE8E-561135A26D63}"/>
              </a:ext>
            </a:extLst>
          </p:cNvPr>
          <p:cNvSpPr>
            <a:spLocks noGrp="1"/>
          </p:cNvSpPr>
          <p:nvPr>
            <p:ph type="title"/>
          </p:nvPr>
        </p:nvSpPr>
        <p:spPr/>
        <p:txBody>
          <a:bodyPr/>
          <a:lstStyle/>
          <a:p>
            <a:r>
              <a:rPr lang="zh-CN" altLang="en-US" dirty="0"/>
              <a:t>参考网站</a:t>
            </a:r>
            <a:endParaRPr lang="en-US" dirty="0"/>
          </a:p>
        </p:txBody>
      </p:sp>
      <p:sp>
        <p:nvSpPr>
          <p:cNvPr id="3" name="Content Placeholder 2">
            <a:extLst>
              <a:ext uri="{FF2B5EF4-FFF2-40B4-BE49-F238E27FC236}">
                <a16:creationId xmlns:a16="http://schemas.microsoft.com/office/drawing/2014/main" id="{7C8FA1A0-02B2-4962-BFA8-D1C628A30D21}"/>
              </a:ext>
            </a:extLst>
          </p:cNvPr>
          <p:cNvSpPr>
            <a:spLocks noGrp="1"/>
          </p:cNvSpPr>
          <p:nvPr>
            <p:ph idx="1"/>
          </p:nvPr>
        </p:nvSpPr>
        <p:spPr/>
        <p:txBody>
          <a:bodyPr/>
          <a:lstStyle/>
          <a:p>
            <a:r>
              <a:rPr lang="en-US" altLang="zh-CN" dirty="0"/>
              <a:t>https://www.w3schools.com/</a:t>
            </a:r>
          </a:p>
          <a:p>
            <a:r>
              <a:rPr lang="en-US" altLang="zh-CN" dirty="0"/>
              <a:t>https://www.runoob.com/</a:t>
            </a:r>
            <a:endParaRPr lang="en-US" dirty="0"/>
          </a:p>
          <a:p>
            <a:r>
              <a:rPr lang="en-US" altLang="zh-CN" dirty="0"/>
              <a:t> https://getintopc.com/</a:t>
            </a:r>
            <a:endParaRPr lang="en-US" dirty="0"/>
          </a:p>
          <a:p>
            <a:r>
              <a:rPr lang="en-US" dirty="0">
                <a:hlinkClick r:id="rId2"/>
              </a:rPr>
              <a:t>https://stackoverflow.com/</a:t>
            </a:r>
            <a:endParaRPr lang="en-US" dirty="0"/>
          </a:p>
          <a:p>
            <a:r>
              <a:rPr lang="en-US" dirty="0">
                <a:hlinkClick r:id="rId3"/>
              </a:rPr>
              <a:t>https://csdn.net</a:t>
            </a:r>
            <a:endParaRPr lang="en-US" dirty="0"/>
          </a:p>
          <a:p>
            <a:endParaRPr lang="en-US" dirty="0"/>
          </a:p>
        </p:txBody>
      </p:sp>
    </p:spTree>
    <p:extLst>
      <p:ext uri="{BB962C8B-B14F-4D97-AF65-F5344CB8AC3E}">
        <p14:creationId xmlns:p14="http://schemas.microsoft.com/office/powerpoint/2010/main" val="286886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A25A-0B29-4FB8-98DA-80379B869257}"/>
              </a:ext>
            </a:extLst>
          </p:cNvPr>
          <p:cNvSpPr>
            <a:spLocks noGrp="1"/>
          </p:cNvSpPr>
          <p:nvPr>
            <p:ph type="title"/>
          </p:nvPr>
        </p:nvSpPr>
        <p:spPr/>
        <p:txBody>
          <a:bodyPr/>
          <a:lstStyle/>
          <a:p>
            <a:r>
              <a:rPr lang="zh-CN" altLang="en-US" dirty="0"/>
              <a:t>语言及环境</a:t>
            </a:r>
            <a:endParaRPr lang="en-US" dirty="0"/>
          </a:p>
        </p:txBody>
      </p:sp>
      <p:sp>
        <p:nvSpPr>
          <p:cNvPr id="3" name="Content Placeholder 2">
            <a:extLst>
              <a:ext uri="{FF2B5EF4-FFF2-40B4-BE49-F238E27FC236}">
                <a16:creationId xmlns:a16="http://schemas.microsoft.com/office/drawing/2014/main" id="{3F1211EF-BFA3-4D64-A7FF-1CA617FACC76}"/>
              </a:ext>
            </a:extLst>
          </p:cNvPr>
          <p:cNvSpPr>
            <a:spLocks noGrp="1"/>
          </p:cNvSpPr>
          <p:nvPr>
            <p:ph idx="1"/>
          </p:nvPr>
        </p:nvSpPr>
        <p:spPr/>
        <p:txBody>
          <a:bodyPr>
            <a:normAutofit/>
          </a:bodyPr>
          <a:lstStyle/>
          <a:p>
            <a:r>
              <a:rPr lang="zh-CN" altLang="en-US" dirty="0"/>
              <a:t>前端： </a:t>
            </a:r>
            <a:r>
              <a:rPr lang="en-US" altLang="zh-CN" dirty="0"/>
              <a:t>HTML,CSS, </a:t>
            </a:r>
            <a:r>
              <a:rPr lang="en-US" altLang="zh-CN" dirty="0" err="1"/>
              <a:t>BootStrap,JavaScript</a:t>
            </a:r>
            <a:endParaRPr lang="en-US" altLang="zh-CN" dirty="0"/>
          </a:p>
          <a:p>
            <a:r>
              <a:rPr lang="zh-CN" altLang="en-US" dirty="0"/>
              <a:t>后端：</a:t>
            </a:r>
            <a:r>
              <a:rPr lang="en-US" altLang="zh-CN" dirty="0" err="1"/>
              <a:t>PHP,MySQL</a:t>
            </a:r>
            <a:endParaRPr lang="en-US" altLang="zh-CN" dirty="0"/>
          </a:p>
          <a:p>
            <a:endParaRPr lang="en-US" dirty="0"/>
          </a:p>
        </p:txBody>
      </p:sp>
    </p:spTree>
    <p:extLst>
      <p:ext uri="{BB962C8B-B14F-4D97-AF65-F5344CB8AC3E}">
        <p14:creationId xmlns:p14="http://schemas.microsoft.com/office/powerpoint/2010/main" val="1589398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555-9E88-472F-AAAD-7BD33BA77F4B}"/>
              </a:ext>
            </a:extLst>
          </p:cNvPr>
          <p:cNvSpPr>
            <a:spLocks noGrp="1"/>
          </p:cNvSpPr>
          <p:nvPr>
            <p:ph type="title"/>
          </p:nvPr>
        </p:nvSpPr>
        <p:spPr>
          <a:xfrm>
            <a:off x="4871321" y="3557080"/>
            <a:ext cx="9613861" cy="1080938"/>
          </a:xfrm>
        </p:spPr>
        <p:txBody>
          <a:bodyPr>
            <a:normAutofit fontScale="90000"/>
          </a:bodyPr>
          <a:lstStyle/>
          <a:p>
            <a:r>
              <a:rPr lang="zh-CN" altLang="en-US" dirty="0"/>
              <a:t>谢谢</a:t>
            </a:r>
            <a:br>
              <a:rPr lang="en-US" dirty="0"/>
            </a:br>
            <a:endParaRPr lang="en-US" dirty="0"/>
          </a:p>
        </p:txBody>
      </p:sp>
      <p:sp>
        <p:nvSpPr>
          <p:cNvPr id="5" name="Content Placeholder 4">
            <a:extLst>
              <a:ext uri="{FF2B5EF4-FFF2-40B4-BE49-F238E27FC236}">
                <a16:creationId xmlns:a16="http://schemas.microsoft.com/office/drawing/2014/main" id="{7BD53157-9550-4C7F-968C-8B288480464F}"/>
              </a:ext>
            </a:extLst>
          </p:cNvPr>
          <p:cNvSpPr>
            <a:spLocks noGrp="1"/>
          </p:cNvSpPr>
          <p:nvPr>
            <p:ph idx="1"/>
          </p:nvPr>
        </p:nvSpPr>
        <p:spPr/>
        <p:txBody>
          <a:bodyPr/>
          <a:lstStyle/>
          <a:p>
            <a:pPr marL="0" indent="0">
              <a:buNone/>
            </a:pPr>
            <a:endParaRPr lang="en-US" altLang="zh-CN" sz="3600" dirty="0">
              <a:latin typeface="+mj-lt"/>
              <a:ea typeface="+mj-ea"/>
              <a:cs typeface="+mj-cs"/>
            </a:endParaRPr>
          </a:p>
          <a:p>
            <a:pPr marL="0" indent="0">
              <a:buNone/>
            </a:pPr>
            <a:endParaRPr lang="en-US" altLang="zh-CN" sz="3600" dirty="0">
              <a:latin typeface="+mj-lt"/>
              <a:ea typeface="+mj-ea"/>
              <a:cs typeface="+mj-cs"/>
            </a:endParaRPr>
          </a:p>
        </p:txBody>
      </p:sp>
    </p:spTree>
    <p:extLst>
      <p:ext uri="{BB962C8B-B14F-4D97-AF65-F5344CB8AC3E}">
        <p14:creationId xmlns:p14="http://schemas.microsoft.com/office/powerpoint/2010/main" val="209312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B043-6371-489A-B794-0AD4D6D61279}"/>
              </a:ext>
            </a:extLst>
          </p:cNvPr>
          <p:cNvSpPr>
            <a:spLocks noGrp="1"/>
          </p:cNvSpPr>
          <p:nvPr>
            <p:ph type="title"/>
          </p:nvPr>
        </p:nvSpPr>
        <p:spPr/>
        <p:txBody>
          <a:bodyPr/>
          <a:lstStyle/>
          <a:p>
            <a:r>
              <a:rPr lang="zh-CN" altLang="en-US" dirty="0"/>
              <a:t>开发工具</a:t>
            </a:r>
            <a:endParaRPr lang="en-US" dirty="0"/>
          </a:p>
        </p:txBody>
      </p:sp>
      <p:sp>
        <p:nvSpPr>
          <p:cNvPr id="3" name="Content Placeholder 2">
            <a:extLst>
              <a:ext uri="{FF2B5EF4-FFF2-40B4-BE49-F238E27FC236}">
                <a16:creationId xmlns:a16="http://schemas.microsoft.com/office/drawing/2014/main" id="{6BC0A501-011C-44B6-86CD-E462B847130D}"/>
              </a:ext>
            </a:extLst>
          </p:cNvPr>
          <p:cNvSpPr>
            <a:spLocks noGrp="1"/>
          </p:cNvSpPr>
          <p:nvPr>
            <p:ph idx="1"/>
          </p:nvPr>
        </p:nvSpPr>
        <p:spPr>
          <a:xfrm>
            <a:off x="680320" y="2244436"/>
            <a:ext cx="9031715" cy="3691753"/>
          </a:xfrm>
        </p:spPr>
        <p:txBody>
          <a:bodyPr>
            <a:normAutofit/>
          </a:bodyPr>
          <a:lstStyle/>
          <a:p>
            <a:pPr marL="0" indent="0">
              <a:buNone/>
            </a:pPr>
            <a:endParaRPr lang="en-US" dirty="0"/>
          </a:p>
          <a:p>
            <a:r>
              <a:rPr lang="en-US" dirty="0"/>
              <a:t>           Visual Studio</a:t>
            </a:r>
          </a:p>
          <a:p>
            <a:endParaRPr lang="en-US" dirty="0"/>
          </a:p>
          <a:p>
            <a:pPr marL="0" indent="0">
              <a:buNone/>
            </a:pPr>
            <a:r>
              <a:rPr lang="en-US" dirty="0"/>
              <a:t>            XAMPP</a:t>
            </a:r>
          </a:p>
          <a:p>
            <a:pPr marL="0" indent="0">
              <a:buNone/>
            </a:pPr>
            <a:endParaRPr lang="en-US" dirty="0"/>
          </a:p>
          <a:p>
            <a:r>
              <a:rPr lang="en-US" dirty="0"/>
              <a:t>         </a:t>
            </a:r>
            <a:r>
              <a:rPr lang="en-US" altLang="zh-CN" dirty="0"/>
              <a:t>Google Chrome</a:t>
            </a:r>
          </a:p>
          <a:p>
            <a:endParaRPr lang="en-US" altLang="zh-CN" dirty="0"/>
          </a:p>
          <a:p>
            <a:r>
              <a:rPr lang="en-US" altLang="zh-CN" dirty="0"/>
              <a:t>         Brackets</a:t>
            </a:r>
            <a:endParaRPr lang="en-US" dirty="0"/>
          </a:p>
          <a:p>
            <a:pPr marL="0" indent="0">
              <a:buNone/>
            </a:pPr>
            <a:endParaRPr lang="en-US" dirty="0"/>
          </a:p>
        </p:txBody>
      </p:sp>
      <p:pic>
        <p:nvPicPr>
          <p:cNvPr id="4" name="Picture 3">
            <a:extLst>
              <a:ext uri="{FF2B5EF4-FFF2-40B4-BE49-F238E27FC236}">
                <a16:creationId xmlns:a16="http://schemas.microsoft.com/office/drawing/2014/main" id="{EEF4D2D2-A29C-4178-8925-CC7C01C05AF1}"/>
              </a:ext>
            </a:extLst>
          </p:cNvPr>
          <p:cNvPicPr>
            <a:picLocks noChangeAspect="1"/>
          </p:cNvPicPr>
          <p:nvPr/>
        </p:nvPicPr>
        <p:blipFill>
          <a:blip r:embed="rId2"/>
          <a:stretch>
            <a:fillRect/>
          </a:stretch>
        </p:blipFill>
        <p:spPr>
          <a:xfrm>
            <a:off x="3209328" y="3348775"/>
            <a:ext cx="762562" cy="739170"/>
          </a:xfrm>
          <a:prstGeom prst="rect">
            <a:avLst/>
          </a:prstGeom>
        </p:spPr>
      </p:pic>
      <p:sp>
        <p:nvSpPr>
          <p:cNvPr id="7" name="Content Placeholder 2">
            <a:extLst>
              <a:ext uri="{FF2B5EF4-FFF2-40B4-BE49-F238E27FC236}">
                <a16:creationId xmlns:a16="http://schemas.microsoft.com/office/drawing/2014/main" id="{255F395F-AEA0-4D32-A063-F80FA07CFDE9}"/>
              </a:ext>
            </a:extLst>
          </p:cNvPr>
          <p:cNvSpPr txBox="1">
            <a:spLocks/>
          </p:cNvSpPr>
          <p:nvPr/>
        </p:nvSpPr>
        <p:spPr>
          <a:xfrm>
            <a:off x="5599011" y="2442317"/>
            <a:ext cx="5912668"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Font typeface="Arial" panose="020B0604020202020204" pitchFamily="34" charset="0"/>
              <a:buNone/>
            </a:pPr>
            <a:endParaRPr lang="en-US" dirty="0"/>
          </a:p>
        </p:txBody>
      </p:sp>
      <p:pic>
        <p:nvPicPr>
          <p:cNvPr id="10" name="Picture 9">
            <a:extLst>
              <a:ext uri="{FF2B5EF4-FFF2-40B4-BE49-F238E27FC236}">
                <a16:creationId xmlns:a16="http://schemas.microsoft.com/office/drawing/2014/main" id="{1E265B42-C55B-48F5-BCD3-8AA096D879DE}"/>
              </a:ext>
            </a:extLst>
          </p:cNvPr>
          <p:cNvPicPr>
            <a:picLocks noChangeAspect="1"/>
          </p:cNvPicPr>
          <p:nvPr/>
        </p:nvPicPr>
        <p:blipFill>
          <a:blip r:embed="rId3"/>
          <a:stretch>
            <a:fillRect/>
          </a:stretch>
        </p:blipFill>
        <p:spPr>
          <a:xfrm>
            <a:off x="3087462" y="4241975"/>
            <a:ext cx="1006293" cy="1006293"/>
          </a:xfrm>
          <a:prstGeom prst="rect">
            <a:avLst/>
          </a:prstGeom>
        </p:spPr>
      </p:pic>
      <p:pic>
        <p:nvPicPr>
          <p:cNvPr id="8" name="Picture 7">
            <a:extLst>
              <a:ext uri="{FF2B5EF4-FFF2-40B4-BE49-F238E27FC236}">
                <a16:creationId xmlns:a16="http://schemas.microsoft.com/office/drawing/2014/main" id="{1AD011D6-3D2F-4EE5-AC0D-E4FD07BAB3A4}"/>
              </a:ext>
            </a:extLst>
          </p:cNvPr>
          <p:cNvPicPr>
            <a:picLocks noChangeAspect="1"/>
          </p:cNvPicPr>
          <p:nvPr/>
        </p:nvPicPr>
        <p:blipFill>
          <a:blip r:embed="rId4"/>
          <a:stretch>
            <a:fillRect/>
          </a:stretch>
        </p:blipFill>
        <p:spPr>
          <a:xfrm>
            <a:off x="3209328" y="5248268"/>
            <a:ext cx="822296" cy="643586"/>
          </a:xfrm>
          <a:prstGeom prst="rect">
            <a:avLst/>
          </a:prstGeom>
        </p:spPr>
      </p:pic>
      <p:pic>
        <p:nvPicPr>
          <p:cNvPr id="6" name="Picture 5">
            <a:extLst>
              <a:ext uri="{FF2B5EF4-FFF2-40B4-BE49-F238E27FC236}">
                <a16:creationId xmlns:a16="http://schemas.microsoft.com/office/drawing/2014/main" id="{453BB8AA-FF8C-41CB-B1BE-B1E40F0B0C83}"/>
              </a:ext>
            </a:extLst>
          </p:cNvPr>
          <p:cNvPicPr>
            <a:picLocks noChangeAspect="1"/>
          </p:cNvPicPr>
          <p:nvPr/>
        </p:nvPicPr>
        <p:blipFill>
          <a:blip r:embed="rId5"/>
          <a:stretch>
            <a:fillRect/>
          </a:stretch>
        </p:blipFill>
        <p:spPr>
          <a:xfrm>
            <a:off x="2866012" y="2349485"/>
            <a:ext cx="1303133" cy="769687"/>
          </a:xfrm>
          <a:prstGeom prst="rect">
            <a:avLst/>
          </a:prstGeom>
        </p:spPr>
      </p:pic>
    </p:spTree>
    <p:extLst>
      <p:ext uri="{BB962C8B-B14F-4D97-AF65-F5344CB8AC3E}">
        <p14:creationId xmlns:p14="http://schemas.microsoft.com/office/powerpoint/2010/main" val="178660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2A92-96D8-449E-9DF4-3E8389048110}"/>
              </a:ext>
            </a:extLst>
          </p:cNvPr>
          <p:cNvSpPr>
            <a:spLocks noGrp="1"/>
          </p:cNvSpPr>
          <p:nvPr>
            <p:ph type="title"/>
          </p:nvPr>
        </p:nvSpPr>
        <p:spPr/>
        <p:txBody>
          <a:bodyPr/>
          <a:lstStyle/>
          <a:p>
            <a:r>
              <a:rPr lang="en-US" dirty="0"/>
              <a:t>      XAMPP</a:t>
            </a:r>
          </a:p>
        </p:txBody>
      </p:sp>
      <p:sp>
        <p:nvSpPr>
          <p:cNvPr id="3" name="Content Placeholder 2">
            <a:extLst>
              <a:ext uri="{FF2B5EF4-FFF2-40B4-BE49-F238E27FC236}">
                <a16:creationId xmlns:a16="http://schemas.microsoft.com/office/drawing/2014/main" id="{B29DE86F-5D9A-414E-9935-D6B4C9F449CD}"/>
              </a:ext>
            </a:extLst>
          </p:cNvPr>
          <p:cNvSpPr>
            <a:spLocks noGrp="1"/>
          </p:cNvSpPr>
          <p:nvPr>
            <p:ph idx="1"/>
          </p:nvPr>
        </p:nvSpPr>
        <p:spPr/>
        <p:txBody>
          <a:bodyPr/>
          <a:lstStyle/>
          <a:p>
            <a:r>
              <a:rPr lang="zh-CN" altLang="en-US" dirty="0"/>
              <a:t>文件夹路径：</a:t>
            </a:r>
            <a:r>
              <a:rPr lang="en-US" altLang="zh-CN" dirty="0"/>
              <a:t>C:\xampp\htdocs\</a:t>
            </a:r>
          </a:p>
          <a:p>
            <a:r>
              <a:rPr lang="zh-CN" altLang="en-US" dirty="0"/>
              <a:t>访问数据库：</a:t>
            </a:r>
            <a:r>
              <a:rPr lang="en-US" altLang="zh-CN" dirty="0">
                <a:hlinkClick r:id="rId2"/>
              </a:rPr>
              <a:t>http://localhost/phpmyadmin/</a:t>
            </a:r>
            <a:endParaRPr lang="en-US" altLang="zh-CN" dirty="0"/>
          </a:p>
          <a:p>
            <a:r>
              <a:rPr lang="zh-CN" altLang="en-US" dirty="0"/>
              <a:t>访问网站：</a:t>
            </a:r>
            <a:endParaRPr lang="en-US" altLang="zh-CN" dirty="0"/>
          </a:p>
          <a:p>
            <a:r>
              <a:rPr lang="en-US" altLang="zh-CN" dirty="0"/>
              <a:t>    http://localhost:8080/project/</a:t>
            </a:r>
            <a:endParaRPr lang="en-US" dirty="0"/>
          </a:p>
        </p:txBody>
      </p:sp>
      <p:pic>
        <p:nvPicPr>
          <p:cNvPr id="4" name="Picture 3">
            <a:extLst>
              <a:ext uri="{FF2B5EF4-FFF2-40B4-BE49-F238E27FC236}">
                <a16:creationId xmlns:a16="http://schemas.microsoft.com/office/drawing/2014/main" id="{E84CFFD3-6105-4814-857C-BBF04B0536F9}"/>
              </a:ext>
            </a:extLst>
          </p:cNvPr>
          <p:cNvPicPr>
            <a:picLocks noChangeAspect="1"/>
          </p:cNvPicPr>
          <p:nvPr/>
        </p:nvPicPr>
        <p:blipFill>
          <a:blip r:embed="rId3"/>
          <a:stretch>
            <a:fillRect/>
          </a:stretch>
        </p:blipFill>
        <p:spPr>
          <a:xfrm>
            <a:off x="757056" y="921811"/>
            <a:ext cx="739235" cy="716558"/>
          </a:xfrm>
          <a:prstGeom prst="rect">
            <a:avLst/>
          </a:prstGeom>
        </p:spPr>
      </p:pic>
    </p:spTree>
    <p:extLst>
      <p:ext uri="{BB962C8B-B14F-4D97-AF65-F5344CB8AC3E}">
        <p14:creationId xmlns:p14="http://schemas.microsoft.com/office/powerpoint/2010/main" val="227821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C10A-F51C-4C7D-8764-F366BBA26D51}"/>
              </a:ext>
            </a:extLst>
          </p:cNvPr>
          <p:cNvSpPr>
            <a:spLocks noGrp="1"/>
          </p:cNvSpPr>
          <p:nvPr>
            <p:ph type="title"/>
          </p:nvPr>
        </p:nvSpPr>
        <p:spPr/>
        <p:txBody>
          <a:bodyPr/>
          <a:lstStyle/>
          <a:p>
            <a:r>
              <a:rPr lang="zh-CN" altLang="en-US" b="1" dirty="0"/>
              <a:t>逻辑结构设计</a:t>
            </a:r>
            <a:endParaRPr lang="en-US" dirty="0"/>
          </a:p>
        </p:txBody>
      </p:sp>
      <p:pic>
        <p:nvPicPr>
          <p:cNvPr id="9" name="Content Placeholder 8">
            <a:extLst>
              <a:ext uri="{FF2B5EF4-FFF2-40B4-BE49-F238E27FC236}">
                <a16:creationId xmlns:a16="http://schemas.microsoft.com/office/drawing/2014/main" id="{4596A4D3-04D3-4DF2-B462-2CA6A8408158}"/>
              </a:ext>
            </a:extLst>
          </p:cNvPr>
          <p:cNvPicPr>
            <a:picLocks noGrp="1" noChangeAspect="1"/>
          </p:cNvPicPr>
          <p:nvPr>
            <p:ph idx="1"/>
          </p:nvPr>
        </p:nvPicPr>
        <p:blipFill>
          <a:blip r:embed="rId2"/>
          <a:stretch>
            <a:fillRect/>
          </a:stretch>
        </p:blipFill>
        <p:spPr>
          <a:xfrm>
            <a:off x="2936482" y="1846263"/>
            <a:ext cx="6379362" cy="4022725"/>
          </a:xfrm>
          <a:prstGeom prst="rect">
            <a:avLst/>
          </a:prstGeom>
        </p:spPr>
      </p:pic>
    </p:spTree>
    <p:extLst>
      <p:ext uri="{BB962C8B-B14F-4D97-AF65-F5344CB8AC3E}">
        <p14:creationId xmlns:p14="http://schemas.microsoft.com/office/powerpoint/2010/main" val="388632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BE5E-1586-4778-A355-46BF7D24ACE4}"/>
              </a:ext>
            </a:extLst>
          </p:cNvPr>
          <p:cNvSpPr>
            <a:spLocks noGrp="1"/>
          </p:cNvSpPr>
          <p:nvPr>
            <p:ph type="title"/>
          </p:nvPr>
        </p:nvSpPr>
        <p:spPr>
          <a:xfrm>
            <a:off x="1097280" y="250744"/>
            <a:ext cx="10058400" cy="1450757"/>
          </a:xfrm>
        </p:spPr>
        <p:txBody>
          <a:bodyPr/>
          <a:lstStyle/>
          <a:p>
            <a:r>
              <a:rPr lang="zh-CN" altLang="en-US" dirty="0"/>
              <a:t>主页</a:t>
            </a:r>
            <a:endParaRPr lang="en-US" dirty="0"/>
          </a:p>
        </p:txBody>
      </p:sp>
      <p:pic>
        <p:nvPicPr>
          <p:cNvPr id="5" name="Content Placeholder 4">
            <a:extLst>
              <a:ext uri="{FF2B5EF4-FFF2-40B4-BE49-F238E27FC236}">
                <a16:creationId xmlns:a16="http://schemas.microsoft.com/office/drawing/2014/main" id="{F7475E71-FBA4-4F91-BD33-25392E7F726A}"/>
              </a:ext>
            </a:extLst>
          </p:cNvPr>
          <p:cNvPicPr>
            <a:picLocks noGrp="1" noChangeAspect="1"/>
          </p:cNvPicPr>
          <p:nvPr>
            <p:ph idx="1"/>
          </p:nvPr>
        </p:nvPicPr>
        <p:blipFill>
          <a:blip r:embed="rId2"/>
          <a:stretch>
            <a:fillRect/>
          </a:stretch>
        </p:blipFill>
        <p:spPr>
          <a:xfrm>
            <a:off x="2814621" y="1846263"/>
            <a:ext cx="6623084" cy="4022725"/>
          </a:xfrm>
          <a:prstGeom prst="rect">
            <a:avLst/>
          </a:prstGeom>
        </p:spPr>
      </p:pic>
    </p:spTree>
    <p:extLst>
      <p:ext uri="{BB962C8B-B14F-4D97-AF65-F5344CB8AC3E}">
        <p14:creationId xmlns:p14="http://schemas.microsoft.com/office/powerpoint/2010/main" val="392871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BE5E-1586-4778-A355-46BF7D24ACE4}"/>
              </a:ext>
            </a:extLst>
          </p:cNvPr>
          <p:cNvSpPr>
            <a:spLocks noGrp="1"/>
          </p:cNvSpPr>
          <p:nvPr>
            <p:ph type="title"/>
          </p:nvPr>
        </p:nvSpPr>
        <p:spPr>
          <a:xfrm>
            <a:off x="1097280" y="250744"/>
            <a:ext cx="10058400" cy="1450757"/>
          </a:xfrm>
        </p:spPr>
        <p:txBody>
          <a:bodyPr/>
          <a:lstStyle/>
          <a:p>
            <a:r>
              <a:rPr lang="en-US" altLang="zh-CN" dirty="0"/>
              <a:t>Admin panel</a:t>
            </a:r>
            <a:endParaRPr lang="en-US" dirty="0"/>
          </a:p>
        </p:txBody>
      </p:sp>
      <p:pic>
        <p:nvPicPr>
          <p:cNvPr id="6" name="Content Placeholder 5">
            <a:extLst>
              <a:ext uri="{FF2B5EF4-FFF2-40B4-BE49-F238E27FC236}">
                <a16:creationId xmlns:a16="http://schemas.microsoft.com/office/drawing/2014/main" id="{0C50A9FE-F75E-428D-90EA-6C89C00A7555}"/>
              </a:ext>
            </a:extLst>
          </p:cNvPr>
          <p:cNvPicPr>
            <a:picLocks noGrp="1" noChangeAspect="1"/>
          </p:cNvPicPr>
          <p:nvPr>
            <p:ph idx="1"/>
          </p:nvPr>
        </p:nvPicPr>
        <p:blipFill>
          <a:blip r:embed="rId2"/>
          <a:stretch>
            <a:fillRect/>
          </a:stretch>
        </p:blipFill>
        <p:spPr>
          <a:xfrm>
            <a:off x="1423378" y="1882122"/>
            <a:ext cx="9405569" cy="4022725"/>
          </a:xfrm>
          <a:prstGeom prst="rect">
            <a:avLst/>
          </a:prstGeom>
        </p:spPr>
      </p:pic>
    </p:spTree>
    <p:extLst>
      <p:ext uri="{BB962C8B-B14F-4D97-AF65-F5344CB8AC3E}">
        <p14:creationId xmlns:p14="http://schemas.microsoft.com/office/powerpoint/2010/main" val="399819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BE5E-1586-4778-A355-46BF7D24ACE4}"/>
              </a:ext>
            </a:extLst>
          </p:cNvPr>
          <p:cNvSpPr>
            <a:spLocks noGrp="1"/>
          </p:cNvSpPr>
          <p:nvPr>
            <p:ph type="title"/>
          </p:nvPr>
        </p:nvSpPr>
        <p:spPr>
          <a:xfrm>
            <a:off x="1097280" y="250744"/>
            <a:ext cx="10058400" cy="1450757"/>
          </a:xfrm>
        </p:spPr>
        <p:txBody>
          <a:bodyPr/>
          <a:lstStyle/>
          <a:p>
            <a:r>
              <a:rPr lang="en-US" altLang="zh-CN" dirty="0"/>
              <a:t>User panel</a:t>
            </a:r>
            <a:endParaRPr lang="en-US" dirty="0"/>
          </a:p>
        </p:txBody>
      </p:sp>
      <p:pic>
        <p:nvPicPr>
          <p:cNvPr id="6" name="Content Placeholder 5">
            <a:extLst>
              <a:ext uri="{FF2B5EF4-FFF2-40B4-BE49-F238E27FC236}">
                <a16:creationId xmlns:a16="http://schemas.microsoft.com/office/drawing/2014/main" id="{DCB62220-BDCD-4D9F-AEB0-D34F4C228292}"/>
              </a:ext>
            </a:extLst>
          </p:cNvPr>
          <p:cNvPicPr>
            <a:picLocks noGrp="1" noChangeAspect="1"/>
          </p:cNvPicPr>
          <p:nvPr>
            <p:ph idx="1"/>
          </p:nvPr>
        </p:nvPicPr>
        <p:blipFill>
          <a:blip r:embed="rId2"/>
          <a:stretch>
            <a:fillRect/>
          </a:stretch>
        </p:blipFill>
        <p:spPr>
          <a:xfrm>
            <a:off x="1859931" y="1846263"/>
            <a:ext cx="8532463" cy="4022725"/>
          </a:xfrm>
          <a:prstGeom prst="rect">
            <a:avLst/>
          </a:prstGeom>
        </p:spPr>
      </p:pic>
    </p:spTree>
    <p:extLst>
      <p:ext uri="{BB962C8B-B14F-4D97-AF65-F5344CB8AC3E}">
        <p14:creationId xmlns:p14="http://schemas.microsoft.com/office/powerpoint/2010/main" val="163644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24D5-59ED-461E-B33D-F1A0104B3942}"/>
              </a:ext>
            </a:extLst>
          </p:cNvPr>
          <p:cNvSpPr>
            <a:spLocks noGrp="1"/>
          </p:cNvSpPr>
          <p:nvPr>
            <p:ph type="title"/>
          </p:nvPr>
        </p:nvSpPr>
        <p:spPr/>
        <p:txBody>
          <a:bodyPr/>
          <a:lstStyle/>
          <a:p>
            <a:r>
              <a:rPr lang="zh-CN" altLang="en-US" dirty="0"/>
              <a:t>过程</a:t>
            </a:r>
            <a:endParaRPr lang="en-US" dirty="0"/>
          </a:p>
        </p:txBody>
      </p:sp>
      <p:sp>
        <p:nvSpPr>
          <p:cNvPr id="3" name="Content Placeholder 2">
            <a:extLst>
              <a:ext uri="{FF2B5EF4-FFF2-40B4-BE49-F238E27FC236}">
                <a16:creationId xmlns:a16="http://schemas.microsoft.com/office/drawing/2014/main" id="{1C45D00A-315E-4523-9162-BC2C64BA81AB}"/>
              </a:ext>
            </a:extLst>
          </p:cNvPr>
          <p:cNvSpPr>
            <a:spLocks noGrp="1"/>
          </p:cNvSpPr>
          <p:nvPr>
            <p:ph idx="1"/>
          </p:nvPr>
        </p:nvSpPr>
        <p:spPr/>
        <p:txBody>
          <a:bodyPr/>
          <a:lstStyle/>
          <a:p>
            <a:r>
              <a:rPr lang="zh-CN" altLang="en-US" dirty="0"/>
              <a:t>连数据库</a:t>
            </a:r>
            <a:endParaRPr lang="en-US" altLang="zh-CN" dirty="0"/>
          </a:p>
          <a:p>
            <a:r>
              <a:rPr lang="zh-CN" altLang="en-US" dirty="0"/>
              <a:t>读取数据</a:t>
            </a:r>
            <a:endParaRPr lang="en-US" altLang="zh-CN" dirty="0"/>
          </a:p>
          <a:p>
            <a:r>
              <a:rPr lang="zh-CN" altLang="en-US" dirty="0"/>
              <a:t>处理请求</a:t>
            </a:r>
            <a:endParaRPr lang="en-US" altLang="zh-CN" dirty="0"/>
          </a:p>
          <a:p>
            <a:r>
              <a:rPr lang="zh-CN" altLang="en-US" dirty="0"/>
              <a:t>返回结果</a:t>
            </a:r>
            <a:endParaRPr lang="en-US" dirty="0"/>
          </a:p>
        </p:txBody>
      </p:sp>
    </p:spTree>
    <p:extLst>
      <p:ext uri="{BB962C8B-B14F-4D97-AF65-F5344CB8AC3E}">
        <p14:creationId xmlns:p14="http://schemas.microsoft.com/office/powerpoint/2010/main" val="35093658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765</TotalTime>
  <Words>374</Words>
  <Application>Microsoft Office PowerPoint</Application>
  <PresentationFormat>宽屏</PresentationFormat>
  <Paragraphs>57</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仿宋</vt:lpstr>
      <vt:lpstr>Arial</vt:lpstr>
      <vt:lpstr>Calibri</vt:lpstr>
      <vt:lpstr>Calibri Light</vt:lpstr>
      <vt:lpstr>Retrospect</vt:lpstr>
      <vt:lpstr>网上书店</vt:lpstr>
      <vt:lpstr>语言及环境</vt:lpstr>
      <vt:lpstr>开发工具</vt:lpstr>
      <vt:lpstr>      XAMPP</vt:lpstr>
      <vt:lpstr>逻辑结构设计</vt:lpstr>
      <vt:lpstr>主页</vt:lpstr>
      <vt:lpstr>Admin panel</vt:lpstr>
      <vt:lpstr>User panel</vt:lpstr>
      <vt:lpstr>过程</vt:lpstr>
      <vt:lpstr>测试</vt:lpstr>
      <vt:lpstr>Manual Testing </vt:lpstr>
      <vt:lpstr>Browser Compatibility</vt:lpstr>
      <vt:lpstr>Responsiveness</vt:lpstr>
      <vt:lpstr>Forms and Input Validation</vt:lpstr>
      <vt:lpstr>Cross-Page Navigation</vt:lpstr>
      <vt:lpstr>User Experience</vt:lpstr>
      <vt:lpstr>问题</vt:lpstr>
      <vt:lpstr>解决问题</vt:lpstr>
      <vt:lpstr>参考网站</vt:lpstr>
      <vt:lpstr>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SALAUDDIN</dc:creator>
  <cp:lastModifiedBy>MOHAMMAD SALAUDDIN</cp:lastModifiedBy>
  <cp:revision>87</cp:revision>
  <dcterms:created xsi:type="dcterms:W3CDTF">2021-12-09T09:05:50Z</dcterms:created>
  <dcterms:modified xsi:type="dcterms:W3CDTF">2023-06-09T08:28:20Z</dcterms:modified>
</cp:coreProperties>
</file>