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06AAD-36C1-4528-ADB2-F94FB2319575}" v="1303" dt="2020-11-05T17:03:21.446"/>
    <p1510:client id="{6F7FDFBA-89CE-4A86-BCCE-E48FC4237A03}" v="59" dt="2020-11-05T17:13:13.711"/>
    <p1510:client id="{BDFE91C9-5A9F-4516-9910-04AB08935AA4}" v="1712" dt="2020-11-05T17:53:17.157"/>
    <p1510:client id="{C41F27FD-2CE2-45C4-9C86-675CDA62708E}" v="428" dt="2020-11-05T17:53:31.919"/>
    <p1510:client id="{F1D3B50D-3688-427B-B0AC-B3E6ADBAA1AB}" v="175" dt="2020-11-05T15:44:2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Linka" userId="S::linka@student.vspj.cz::6ac17739-01f6-41b6-b551-05cfd3691ae0" providerId="AD" clId="Web-{BDFE91C9-5A9F-4516-9910-04AB08935AA4}"/>
    <pc:docChg chg="addSld delSld modSld">
      <pc:chgData name="Martin Linka" userId="S::linka@student.vspj.cz::6ac17739-01f6-41b6-b551-05cfd3691ae0" providerId="AD" clId="Web-{BDFE91C9-5A9F-4516-9910-04AB08935AA4}" dt="2020-11-05T17:53:16.564" v="1703" actId="20577"/>
      <pc:docMkLst>
        <pc:docMk/>
      </pc:docMkLst>
      <pc:sldChg chg="modSp">
        <pc:chgData name="Martin Linka" userId="S::linka@student.vspj.cz::6ac17739-01f6-41b6-b551-05cfd3691ae0" providerId="AD" clId="Web-{BDFE91C9-5A9F-4516-9910-04AB08935AA4}" dt="2020-11-05T17:45:49.210" v="1209" actId="20577"/>
        <pc:sldMkLst>
          <pc:docMk/>
          <pc:sldMk cId="2751309796" sldId="257"/>
        </pc:sldMkLst>
        <pc:spChg chg="mod">
          <ac:chgData name="Martin Linka" userId="S::linka@student.vspj.cz::6ac17739-01f6-41b6-b551-05cfd3691ae0" providerId="AD" clId="Web-{BDFE91C9-5A9F-4516-9910-04AB08935AA4}" dt="2020-11-05T17:45:49.210" v="1209" actId="20577"/>
          <ac:spMkLst>
            <pc:docMk/>
            <pc:sldMk cId="2751309796" sldId="257"/>
            <ac:spMk id="3" creationId="{2553469C-DF1D-4C4F-83B9-240140DFC0FA}"/>
          </ac:spMkLst>
        </pc:spChg>
      </pc:sldChg>
      <pc:sldChg chg="modSp">
        <pc:chgData name="Martin Linka" userId="S::linka@student.vspj.cz::6ac17739-01f6-41b6-b551-05cfd3691ae0" providerId="AD" clId="Web-{BDFE91C9-5A9F-4516-9910-04AB08935AA4}" dt="2020-11-05T17:48:07.478" v="1371" actId="20577"/>
        <pc:sldMkLst>
          <pc:docMk/>
          <pc:sldMk cId="2473264053" sldId="259"/>
        </pc:sldMkLst>
        <pc:spChg chg="mod">
          <ac:chgData name="Martin Linka" userId="S::linka@student.vspj.cz::6ac17739-01f6-41b6-b551-05cfd3691ae0" providerId="AD" clId="Web-{BDFE91C9-5A9F-4516-9910-04AB08935AA4}" dt="2020-11-05T17:48:07.478" v="1371" actId="20577"/>
          <ac:spMkLst>
            <pc:docMk/>
            <pc:sldMk cId="2473264053" sldId="259"/>
            <ac:spMk id="3" creationId="{2553469C-DF1D-4C4F-83B9-240140DFC0FA}"/>
          </ac:spMkLst>
        </pc:spChg>
      </pc:sldChg>
      <pc:sldChg chg="del">
        <pc:chgData name="Martin Linka" userId="S::linka@student.vspj.cz::6ac17739-01f6-41b6-b551-05cfd3691ae0" providerId="AD" clId="Web-{BDFE91C9-5A9F-4516-9910-04AB08935AA4}" dt="2020-11-05T17:43:37.754" v="992"/>
        <pc:sldMkLst>
          <pc:docMk/>
          <pc:sldMk cId="693303209" sldId="260"/>
        </pc:sldMkLst>
      </pc:sldChg>
      <pc:sldChg chg="addSp delSp modSp add replId">
        <pc:chgData name="Martin Linka" userId="S::linka@student.vspj.cz::6ac17739-01f6-41b6-b551-05cfd3691ae0" providerId="AD" clId="Web-{BDFE91C9-5A9F-4516-9910-04AB08935AA4}" dt="2020-11-05T17:49:43.887" v="1666" actId="20577"/>
        <pc:sldMkLst>
          <pc:docMk/>
          <pc:sldMk cId="2297976011" sldId="261"/>
        </pc:sldMkLst>
        <pc:spChg chg="mod">
          <ac:chgData name="Martin Linka" userId="S::linka@student.vspj.cz::6ac17739-01f6-41b6-b551-05cfd3691ae0" providerId="AD" clId="Web-{BDFE91C9-5A9F-4516-9910-04AB08935AA4}" dt="2020-11-05T17:32:46.785" v="484" actId="20577"/>
          <ac:spMkLst>
            <pc:docMk/>
            <pc:sldMk cId="2297976011" sldId="261"/>
            <ac:spMk id="2" creationId="{42D9A6D5-8C69-4578-BB48-2877A7E0A6FD}"/>
          </ac:spMkLst>
        </pc:spChg>
        <pc:spChg chg="mod">
          <ac:chgData name="Martin Linka" userId="S::linka@student.vspj.cz::6ac17739-01f6-41b6-b551-05cfd3691ae0" providerId="AD" clId="Web-{BDFE91C9-5A9F-4516-9910-04AB08935AA4}" dt="2020-11-05T17:49:43.887" v="1666" actId="20577"/>
          <ac:spMkLst>
            <pc:docMk/>
            <pc:sldMk cId="2297976011" sldId="261"/>
            <ac:spMk id="5" creationId="{F0005D57-43A1-4BA3-98F1-286F00E1A708}"/>
          </ac:spMkLst>
        </pc:spChg>
        <pc:spChg chg="add del mod">
          <ac:chgData name="Martin Linka" userId="S::linka@student.vspj.cz::6ac17739-01f6-41b6-b551-05cfd3691ae0" providerId="AD" clId="Web-{BDFE91C9-5A9F-4516-9910-04AB08935AA4}" dt="2020-11-05T17:39:40.889" v="488"/>
          <ac:spMkLst>
            <pc:docMk/>
            <pc:sldMk cId="2297976011" sldId="261"/>
            <ac:spMk id="6" creationId="{C2A552A9-D300-4413-B0B9-82EF84F4EAAD}"/>
          </ac:spMkLst>
        </pc:spChg>
        <pc:picChg chg="del">
          <ac:chgData name="Martin Linka" userId="S::linka@student.vspj.cz::6ac17739-01f6-41b6-b551-05cfd3691ae0" providerId="AD" clId="Web-{BDFE91C9-5A9F-4516-9910-04AB08935AA4}" dt="2020-11-05T17:35:33.071" v="487"/>
          <ac:picMkLst>
            <pc:docMk/>
            <pc:sldMk cId="2297976011" sldId="261"/>
            <ac:picMk id="4" creationId="{A8C580A4-5EC2-4DC6-8ECA-AD9A41D1B30A}"/>
          </ac:picMkLst>
        </pc:picChg>
        <pc:picChg chg="add mod ord">
          <ac:chgData name="Martin Linka" userId="S::linka@student.vspj.cz::6ac17739-01f6-41b6-b551-05cfd3691ae0" providerId="AD" clId="Web-{BDFE91C9-5A9F-4516-9910-04AB08935AA4}" dt="2020-11-05T17:39:54.717" v="494" actId="1076"/>
          <ac:picMkLst>
            <pc:docMk/>
            <pc:sldMk cId="2297976011" sldId="261"/>
            <ac:picMk id="7" creationId="{A9025511-1327-4CC0-BDF1-F09E81EED05B}"/>
          </ac:picMkLst>
        </pc:picChg>
      </pc:sldChg>
      <pc:sldChg chg="addSp delSp modSp add replId">
        <pc:chgData name="Martin Linka" userId="S::linka@student.vspj.cz::6ac17739-01f6-41b6-b551-05cfd3691ae0" providerId="AD" clId="Web-{BDFE91C9-5A9F-4516-9910-04AB08935AA4}" dt="2020-11-05T17:50:08.950" v="1675" actId="20577"/>
        <pc:sldMkLst>
          <pc:docMk/>
          <pc:sldMk cId="1881435807" sldId="262"/>
        </pc:sldMkLst>
        <pc:spChg chg="mod">
          <ac:chgData name="Martin Linka" userId="S::linka@student.vspj.cz::6ac17739-01f6-41b6-b551-05cfd3691ae0" providerId="AD" clId="Web-{BDFE91C9-5A9F-4516-9910-04AB08935AA4}" dt="2020-11-05T17:50:08.950" v="1675" actId="20577"/>
          <ac:spMkLst>
            <pc:docMk/>
            <pc:sldMk cId="1881435807" sldId="262"/>
            <ac:spMk id="2" creationId="{42D9A6D5-8C69-4578-BB48-2877A7E0A6FD}"/>
          </ac:spMkLst>
        </pc:spChg>
        <pc:spChg chg="add mod">
          <ac:chgData name="Martin Linka" userId="S::linka@student.vspj.cz::6ac17739-01f6-41b6-b551-05cfd3691ae0" providerId="AD" clId="Web-{BDFE91C9-5A9F-4516-9910-04AB08935AA4}" dt="2020-11-05T17:50:00.512" v="1669"/>
          <ac:spMkLst>
            <pc:docMk/>
            <pc:sldMk cId="1881435807" sldId="262"/>
            <ac:spMk id="4" creationId="{52DFB3D5-8584-4E5C-8A24-CB2537B02B16}"/>
          </ac:spMkLst>
        </pc:spChg>
        <pc:spChg chg="del">
          <ac:chgData name="Martin Linka" userId="S::linka@student.vspj.cz::6ac17739-01f6-41b6-b551-05cfd3691ae0" providerId="AD" clId="Web-{BDFE91C9-5A9F-4516-9910-04AB08935AA4}" dt="2020-11-05T17:50:00.512" v="1669"/>
          <ac:spMkLst>
            <pc:docMk/>
            <pc:sldMk cId="1881435807" sldId="262"/>
            <ac:spMk id="5" creationId="{F0005D57-43A1-4BA3-98F1-286F00E1A708}"/>
          </ac:spMkLst>
        </pc:spChg>
        <pc:spChg chg="add mod">
          <ac:chgData name="Martin Linka" userId="S::linka@student.vspj.cz::6ac17739-01f6-41b6-b551-05cfd3691ae0" providerId="AD" clId="Web-{BDFE91C9-5A9F-4516-9910-04AB08935AA4}" dt="2020-11-05T17:50:04.262" v="1670"/>
          <ac:spMkLst>
            <pc:docMk/>
            <pc:sldMk cId="1881435807" sldId="262"/>
            <ac:spMk id="8" creationId="{74D53889-CE4D-4E41-8305-EEFBEDEF1603}"/>
          </ac:spMkLst>
        </pc:spChg>
        <pc:picChg chg="del">
          <ac:chgData name="Martin Linka" userId="S::linka@student.vspj.cz::6ac17739-01f6-41b6-b551-05cfd3691ae0" providerId="AD" clId="Web-{BDFE91C9-5A9F-4516-9910-04AB08935AA4}" dt="2020-11-05T17:50:04.262" v="1670"/>
          <ac:picMkLst>
            <pc:docMk/>
            <pc:sldMk cId="1881435807" sldId="262"/>
            <ac:picMk id="7" creationId="{A9025511-1327-4CC0-BDF1-F09E81EED05B}"/>
          </ac:picMkLst>
        </pc:picChg>
      </pc:sldChg>
      <pc:sldChg chg="modSp add replId">
        <pc:chgData name="Martin Linka" userId="S::linka@student.vspj.cz::6ac17739-01f6-41b6-b551-05cfd3691ae0" providerId="AD" clId="Web-{BDFE91C9-5A9F-4516-9910-04AB08935AA4}" dt="2020-11-05T17:53:15.173" v="1701" actId="20577"/>
        <pc:sldMkLst>
          <pc:docMk/>
          <pc:sldMk cId="1140955540" sldId="263"/>
        </pc:sldMkLst>
        <pc:spChg chg="mod">
          <ac:chgData name="Martin Linka" userId="S::linka@student.vspj.cz::6ac17739-01f6-41b6-b551-05cfd3691ae0" providerId="AD" clId="Web-{BDFE91C9-5A9F-4516-9910-04AB08935AA4}" dt="2020-11-05T17:53:15.173" v="1701" actId="20577"/>
          <ac:spMkLst>
            <pc:docMk/>
            <pc:sldMk cId="1140955540" sldId="263"/>
            <ac:spMk id="2" creationId="{42D9A6D5-8C69-4578-BB48-2877A7E0A6FD}"/>
          </ac:spMkLst>
        </pc:spChg>
      </pc:sldChg>
    </pc:docChg>
  </pc:docChgLst>
  <pc:docChgLst>
    <pc:chgData name="Martin Linka" userId="S::linka@student.vspj.cz::6ac17739-01f6-41b6-b551-05cfd3691ae0" providerId="AD" clId="Web-{F1D3B50D-3688-427B-B0AC-B3E6ADBAA1AB}"/>
    <pc:docChg chg="addSld modSld">
      <pc:chgData name="Martin Linka" userId="S::linka@student.vspj.cz::6ac17739-01f6-41b6-b551-05cfd3691ae0" providerId="AD" clId="Web-{F1D3B50D-3688-427B-B0AC-B3E6ADBAA1AB}" dt="2020-11-05T15:44:20.983" v="169"/>
      <pc:docMkLst>
        <pc:docMk/>
      </pc:docMkLst>
      <pc:sldChg chg="modSp">
        <pc:chgData name="Martin Linka" userId="S::linka@student.vspj.cz::6ac17739-01f6-41b6-b551-05cfd3691ae0" providerId="AD" clId="Web-{F1D3B50D-3688-427B-B0AC-B3E6ADBAA1AB}" dt="2020-11-05T15:41:55.448" v="30" actId="20577"/>
        <pc:sldMkLst>
          <pc:docMk/>
          <pc:sldMk cId="3799523001" sldId="256"/>
        </pc:sldMkLst>
        <pc:spChg chg="mod">
          <ac:chgData name="Martin Linka" userId="S::linka@student.vspj.cz::6ac17739-01f6-41b6-b551-05cfd3691ae0" providerId="AD" clId="Web-{F1D3B50D-3688-427B-B0AC-B3E6ADBAA1AB}" dt="2020-11-05T15:41:55.448" v="30" actId="20577"/>
          <ac:spMkLst>
            <pc:docMk/>
            <pc:sldMk cId="3799523001" sldId="256"/>
            <ac:spMk id="2" creationId="{00000000-0000-0000-0000-000000000000}"/>
          </ac:spMkLst>
        </pc:spChg>
      </pc:sldChg>
      <pc:sldChg chg="modSp new">
        <pc:chgData name="Martin Linka" userId="S::linka@student.vspj.cz::6ac17739-01f6-41b6-b551-05cfd3691ae0" providerId="AD" clId="Web-{F1D3B50D-3688-427B-B0AC-B3E6ADBAA1AB}" dt="2020-11-05T15:43:48.248" v="146" actId="20577"/>
        <pc:sldMkLst>
          <pc:docMk/>
          <pc:sldMk cId="2751309796" sldId="257"/>
        </pc:sldMkLst>
        <pc:spChg chg="mod">
          <ac:chgData name="Martin Linka" userId="S::linka@student.vspj.cz::6ac17739-01f6-41b6-b551-05cfd3691ae0" providerId="AD" clId="Web-{F1D3B50D-3688-427B-B0AC-B3E6ADBAA1AB}" dt="2020-11-05T15:41:28.291" v="11" actId="20577"/>
          <ac:spMkLst>
            <pc:docMk/>
            <pc:sldMk cId="2751309796" sldId="257"/>
            <ac:spMk id="2" creationId="{42D9A6D5-8C69-4578-BB48-2877A7E0A6FD}"/>
          </ac:spMkLst>
        </pc:spChg>
        <pc:spChg chg="mod">
          <ac:chgData name="Martin Linka" userId="S::linka@student.vspj.cz::6ac17739-01f6-41b6-b551-05cfd3691ae0" providerId="AD" clId="Web-{F1D3B50D-3688-427B-B0AC-B3E6ADBAA1AB}" dt="2020-11-05T15:43:48.248" v="146" actId="20577"/>
          <ac:spMkLst>
            <pc:docMk/>
            <pc:sldMk cId="2751309796" sldId="257"/>
            <ac:spMk id="3" creationId="{2553469C-DF1D-4C4F-83B9-240140DFC0FA}"/>
          </ac:spMkLst>
        </pc:spChg>
      </pc:sldChg>
      <pc:sldChg chg="modSp add replId">
        <pc:chgData name="Martin Linka" userId="S::linka@student.vspj.cz::6ac17739-01f6-41b6-b551-05cfd3691ae0" providerId="AD" clId="Web-{F1D3B50D-3688-427B-B0AC-B3E6ADBAA1AB}" dt="2020-11-05T15:43:56.295" v="154" actId="20577"/>
        <pc:sldMkLst>
          <pc:docMk/>
          <pc:sldMk cId="4064850815" sldId="258"/>
        </pc:sldMkLst>
        <pc:spChg chg="mod">
          <ac:chgData name="Martin Linka" userId="S::linka@student.vspj.cz::6ac17739-01f6-41b6-b551-05cfd3691ae0" providerId="AD" clId="Web-{F1D3B50D-3688-427B-B0AC-B3E6ADBAA1AB}" dt="2020-11-05T15:43:56.295" v="154" actId="20577"/>
          <ac:spMkLst>
            <pc:docMk/>
            <pc:sldMk cId="4064850815" sldId="258"/>
            <ac:spMk id="2" creationId="{42D9A6D5-8C69-4578-BB48-2877A7E0A6FD}"/>
          </ac:spMkLst>
        </pc:spChg>
      </pc:sldChg>
      <pc:sldChg chg="modSp add replId">
        <pc:chgData name="Martin Linka" userId="S::linka@student.vspj.cz::6ac17739-01f6-41b6-b551-05cfd3691ae0" providerId="AD" clId="Web-{F1D3B50D-3688-427B-B0AC-B3E6ADBAA1AB}" dt="2020-11-05T15:44:17.405" v="166" actId="20577"/>
        <pc:sldMkLst>
          <pc:docMk/>
          <pc:sldMk cId="2473264053" sldId="259"/>
        </pc:sldMkLst>
        <pc:spChg chg="mod">
          <ac:chgData name="Martin Linka" userId="S::linka@student.vspj.cz::6ac17739-01f6-41b6-b551-05cfd3691ae0" providerId="AD" clId="Web-{F1D3B50D-3688-427B-B0AC-B3E6ADBAA1AB}" dt="2020-11-05T15:44:17.405" v="166" actId="20577"/>
          <ac:spMkLst>
            <pc:docMk/>
            <pc:sldMk cId="2473264053" sldId="259"/>
            <ac:spMk id="2" creationId="{42D9A6D5-8C69-4578-BB48-2877A7E0A6FD}"/>
          </ac:spMkLst>
        </pc:spChg>
      </pc:sldChg>
      <pc:sldChg chg="add replId">
        <pc:chgData name="Martin Linka" userId="S::linka@student.vspj.cz::6ac17739-01f6-41b6-b551-05cfd3691ae0" providerId="AD" clId="Web-{F1D3B50D-3688-427B-B0AC-B3E6ADBAA1AB}" dt="2020-11-05T15:44:20.983" v="169"/>
        <pc:sldMkLst>
          <pc:docMk/>
          <pc:sldMk cId="693303209" sldId="260"/>
        </pc:sldMkLst>
      </pc:sldChg>
    </pc:docChg>
  </pc:docChgLst>
  <pc:docChgLst>
    <pc:chgData name="Martin Doležal" userId="S::doleza92@student.vspj.cz::294b6a91-341d-4214-a2f9-73ba102f4c39" providerId="AD" clId="Web-{C41F27FD-2CE2-45C4-9C86-675CDA62708E}"/>
    <pc:docChg chg="modSld">
      <pc:chgData name="Martin Doležal" userId="S::doleza92@student.vspj.cz::294b6a91-341d-4214-a2f9-73ba102f4c39" providerId="AD" clId="Web-{C41F27FD-2CE2-45C4-9C86-675CDA62708E}" dt="2020-11-05T17:53:31.075" v="418" actId="20577"/>
      <pc:docMkLst>
        <pc:docMk/>
      </pc:docMkLst>
      <pc:sldChg chg="addSp delSp modSp">
        <pc:chgData name="Martin Doležal" userId="S::doleza92@student.vspj.cz::294b6a91-341d-4214-a2f9-73ba102f4c39" providerId="AD" clId="Web-{C41F27FD-2CE2-45C4-9C86-675CDA62708E}" dt="2020-11-05T17:53:28.856" v="416" actId="20577"/>
        <pc:sldMkLst>
          <pc:docMk/>
          <pc:sldMk cId="4064850815" sldId="258"/>
        </pc:sldMkLst>
        <pc:spChg chg="del">
          <ac:chgData name="Martin Doležal" userId="S::doleza92@student.vspj.cz::294b6a91-341d-4214-a2f9-73ba102f4c39" providerId="AD" clId="Web-{C41F27FD-2CE2-45C4-9C86-675CDA62708E}" dt="2020-11-05T17:15:22.449" v="0"/>
          <ac:spMkLst>
            <pc:docMk/>
            <pc:sldMk cId="4064850815" sldId="258"/>
            <ac:spMk id="3" creationId="{2553469C-DF1D-4C4F-83B9-240140DFC0FA}"/>
          </ac:spMkLst>
        </pc:spChg>
        <pc:spChg chg="add del">
          <ac:chgData name="Martin Doležal" userId="S::doleza92@student.vspj.cz::294b6a91-341d-4214-a2f9-73ba102f4c39" providerId="AD" clId="Web-{C41F27FD-2CE2-45C4-9C86-675CDA62708E}" dt="2020-11-05T17:19:30.376" v="8"/>
          <ac:spMkLst>
            <pc:docMk/>
            <pc:sldMk cId="4064850815" sldId="258"/>
            <ac:spMk id="6" creationId="{FD2C24E7-973B-4F21-BA7E-BD4FDA976E3C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51:34.792" v="401" actId="14100"/>
          <ac:spMkLst>
            <pc:docMk/>
            <pc:sldMk cId="4064850815" sldId="258"/>
            <ac:spMk id="7" creationId="{66089042-3DB0-49D8-93CF-2A8F70D9FFAF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51:13.479" v="397" actId="14100"/>
          <ac:spMkLst>
            <pc:docMk/>
            <pc:sldMk cId="4064850815" sldId="258"/>
            <ac:spMk id="9" creationId="{E5E04CF1-039B-4410-97A1-3CB0309F27B5}"/>
          </ac:spMkLst>
        </pc:spChg>
        <pc:spChg chg="add del">
          <ac:chgData name="Martin Doležal" userId="S::doleza92@student.vspj.cz::294b6a91-341d-4214-a2f9-73ba102f4c39" providerId="AD" clId="Web-{C41F27FD-2CE2-45C4-9C86-675CDA62708E}" dt="2020-11-05T17:28:46.903" v="125"/>
          <ac:spMkLst>
            <pc:docMk/>
            <pc:sldMk cId="4064850815" sldId="258"/>
            <ac:spMk id="15" creationId="{3F1AB288-DD19-4238-9523-537B1C6D2EA8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53:28.856" v="416" actId="20577"/>
          <ac:spMkLst>
            <pc:docMk/>
            <pc:sldMk cId="4064850815" sldId="258"/>
            <ac:spMk id="16" creationId="{CBF2DC52-4562-498F-AD59-2705CFEA45A3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53:25.966" v="412" actId="20577"/>
          <ac:spMkLst>
            <pc:docMk/>
            <pc:sldMk cId="4064850815" sldId="258"/>
            <ac:spMk id="17" creationId="{AD808365-616E-47E1-AEC5-D19C58FAEE2C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35:00.193" v="223" actId="1076"/>
          <ac:spMkLst>
            <pc:docMk/>
            <pc:sldMk cId="4064850815" sldId="258"/>
            <ac:spMk id="18" creationId="{23DDC28C-021B-4866-82E3-0E1166E286A3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52:22.996" v="404" actId="20577"/>
          <ac:spMkLst>
            <pc:docMk/>
            <pc:sldMk cId="4064850815" sldId="258"/>
            <ac:spMk id="20" creationId="{9ED59EB9-4877-4730-A785-90465AE15D4F}"/>
          </ac:spMkLst>
        </pc:spChg>
        <pc:spChg chg="add mod">
          <ac:chgData name="Martin Doležal" userId="S::doleza92@student.vspj.cz::294b6a91-341d-4214-a2f9-73ba102f4c39" providerId="AD" clId="Web-{C41F27FD-2CE2-45C4-9C86-675CDA62708E}" dt="2020-11-05T17:41:21.888" v="328" actId="1076"/>
          <ac:spMkLst>
            <pc:docMk/>
            <pc:sldMk cId="4064850815" sldId="258"/>
            <ac:spMk id="21" creationId="{3DFC01E0-8456-4F9D-A13C-7E14438FCCC0}"/>
          </ac:spMkLst>
        </pc:spChg>
        <pc:picChg chg="add mod ord">
          <ac:chgData name="Martin Doležal" userId="S::doleza92@student.vspj.cz::294b6a91-341d-4214-a2f9-73ba102f4c39" providerId="AD" clId="Web-{C41F27FD-2CE2-45C4-9C86-675CDA62708E}" dt="2020-11-05T17:30:47.703" v="182" actId="1076"/>
          <ac:picMkLst>
            <pc:docMk/>
            <pc:sldMk cId="4064850815" sldId="258"/>
            <ac:picMk id="4" creationId="{7836ABFF-B874-446C-840A-7C63E3CBB8FB}"/>
          </ac:picMkLst>
        </pc:picChg>
        <pc:picChg chg="add del mod">
          <ac:chgData name="Martin Doležal" userId="S::doleza92@student.vspj.cz::294b6a91-341d-4214-a2f9-73ba102f4c39" providerId="AD" clId="Web-{C41F27FD-2CE2-45C4-9C86-675CDA62708E}" dt="2020-11-05T17:17:27.311" v="6"/>
          <ac:picMkLst>
            <pc:docMk/>
            <pc:sldMk cId="4064850815" sldId="258"/>
            <ac:picMk id="5" creationId="{1A04EFD4-910D-4F86-8161-F1BB1472D51B}"/>
          </ac:picMkLst>
        </pc:picChg>
        <pc:picChg chg="add mod">
          <ac:chgData name="Martin Doležal" userId="S::doleza92@student.vspj.cz::294b6a91-341d-4214-a2f9-73ba102f4c39" providerId="AD" clId="Web-{C41F27FD-2CE2-45C4-9C86-675CDA62708E}" dt="2020-11-05T17:32:45.799" v="202" actId="1076"/>
          <ac:picMkLst>
            <pc:docMk/>
            <pc:sldMk cId="4064850815" sldId="258"/>
            <ac:picMk id="8" creationId="{A4A6C9E7-5407-4440-AFC6-4F2AE8B116D7}"/>
          </ac:picMkLst>
        </pc:picChg>
        <pc:picChg chg="add mod">
          <ac:chgData name="Martin Doležal" userId="S::doleza92@student.vspj.cz::294b6a91-341d-4214-a2f9-73ba102f4c39" providerId="AD" clId="Web-{C41F27FD-2CE2-45C4-9C86-675CDA62708E}" dt="2020-11-05T17:27:34.792" v="116" actId="14100"/>
          <ac:picMkLst>
            <pc:docMk/>
            <pc:sldMk cId="4064850815" sldId="258"/>
            <ac:picMk id="11" creationId="{25B6E6AE-B211-423F-9A69-813935CD0733}"/>
          </ac:picMkLst>
        </pc:picChg>
        <pc:picChg chg="add mod">
          <ac:chgData name="Martin Doležal" userId="S::doleza92@student.vspj.cz::294b6a91-341d-4214-a2f9-73ba102f4c39" providerId="AD" clId="Web-{C41F27FD-2CE2-45C4-9C86-675CDA62708E}" dt="2020-11-05T17:53:04.637" v="408" actId="1076"/>
          <ac:picMkLst>
            <pc:docMk/>
            <pc:sldMk cId="4064850815" sldId="258"/>
            <ac:picMk id="13" creationId="{805479D7-F782-4922-A89B-705ED56C0A5A}"/>
          </ac:picMkLst>
        </pc:picChg>
        <pc:picChg chg="add mod">
          <ac:chgData name="Martin Doležal" userId="S::doleza92@student.vspj.cz::294b6a91-341d-4214-a2f9-73ba102f4c39" providerId="AD" clId="Web-{C41F27FD-2CE2-45C4-9C86-675CDA62708E}" dt="2020-11-05T17:35:43.068" v="227" actId="1076"/>
          <ac:picMkLst>
            <pc:docMk/>
            <pc:sldMk cId="4064850815" sldId="258"/>
            <ac:picMk id="14" creationId="{52DDD4A6-83DA-4EC3-9B49-675D81740623}"/>
          </ac:picMkLst>
        </pc:picChg>
        <pc:picChg chg="add mod">
          <ac:chgData name="Martin Doležal" userId="S::doleza92@student.vspj.cz::294b6a91-341d-4214-a2f9-73ba102f4c39" providerId="AD" clId="Web-{C41F27FD-2CE2-45C4-9C86-675CDA62708E}" dt="2020-11-05T17:52:41.543" v="407" actId="14100"/>
          <ac:picMkLst>
            <pc:docMk/>
            <pc:sldMk cId="4064850815" sldId="258"/>
            <ac:picMk id="19" creationId="{50DC1ED1-E129-46B4-B06C-2A7DCD3606BD}"/>
          </ac:picMkLst>
        </pc:picChg>
      </pc:sldChg>
    </pc:docChg>
  </pc:docChgLst>
  <pc:docChgLst>
    <pc:chgData clId="Web-{22F06AAD-36C1-4528-ADB2-F94FB2319575}"/>
    <pc:docChg chg="addSld addMainMaster">
      <pc:chgData name="" userId="" providerId="" clId="Web-{22F06AAD-36C1-4528-ADB2-F94FB2319575}" dt="2020-11-05T16:35:56.731" v="0"/>
      <pc:docMkLst>
        <pc:docMk/>
      </pc:docMkLst>
      <pc:sldChg chg="add">
        <pc:chgData name="" userId="" providerId="" clId="Web-{22F06AAD-36C1-4528-ADB2-F94FB2319575}" dt="2020-11-05T16:35:56.731" v="0"/>
        <pc:sldMkLst>
          <pc:docMk/>
          <pc:sldMk cId="3746217773" sldId="261"/>
        </pc:sldMkLst>
      </pc:sldChg>
      <pc:sldMasterChg chg="add addSldLayout">
        <pc:chgData name="" userId="" providerId="" clId="Web-{22F06AAD-36C1-4528-ADB2-F94FB2319575}" dt="2020-11-05T16:35:56.731" v="0"/>
        <pc:sldMasterMkLst>
          <pc:docMk/>
          <pc:sldMasterMk cId="464252367" sldId="2147483648"/>
        </pc:sldMasterMkLst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add">
          <pc:chgData name="" userId="" providerId="" clId="Web-{22F06AAD-36C1-4528-ADB2-F94FB2319575}" dt="2020-11-05T16:35:56.731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</pc:docChg>
  </pc:docChgLst>
  <pc:docChgLst>
    <pc:chgData name="Martin Linka" userId="S::linka@student.vspj.cz::6ac17739-01f6-41b6-b551-05cfd3691ae0" providerId="AD" clId="Web-{22F06AAD-36C1-4528-ADB2-F94FB2319575}"/>
    <pc:docChg chg="delSld modSld addMainMaster delMainMaster">
      <pc:chgData name="Martin Linka" userId="S::linka@student.vspj.cz::6ac17739-01f6-41b6-b551-05cfd3691ae0" providerId="AD" clId="Web-{22F06AAD-36C1-4528-ADB2-F94FB2319575}" dt="2020-11-05T17:03:21.446" v="1301" actId="1076"/>
      <pc:docMkLst>
        <pc:docMk/>
      </pc:docMkLst>
      <pc:sldChg chg="modSp mod modClrScheme chgLayout">
        <pc:chgData name="Martin Linka" userId="S::linka@student.vspj.cz::6ac17739-01f6-41b6-b551-05cfd3691ae0" providerId="AD" clId="Web-{22F06AAD-36C1-4528-ADB2-F94FB2319575}" dt="2020-11-05T15:54:16.050" v="843"/>
        <pc:sldMkLst>
          <pc:docMk/>
          <pc:sldMk cId="3799523001" sldId="256"/>
        </pc:sldMkLst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3799523001" sldId="256"/>
            <ac:spMk id="3" creationId="{00000000-0000-0000-0000-000000000000}"/>
          </ac:spMkLst>
        </pc:spChg>
      </pc:sldChg>
      <pc:sldChg chg="modSp mod modClrScheme chgLayout">
        <pc:chgData name="Martin Linka" userId="S::linka@student.vspj.cz::6ac17739-01f6-41b6-b551-05cfd3691ae0" providerId="AD" clId="Web-{22F06AAD-36C1-4528-ADB2-F94FB2319575}" dt="2020-11-05T15:54:16.050" v="843"/>
        <pc:sldMkLst>
          <pc:docMk/>
          <pc:sldMk cId="2751309796" sldId="257"/>
        </pc:sldMkLst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2751309796" sldId="257"/>
            <ac:spMk id="2" creationId="{42D9A6D5-8C69-4578-BB48-2877A7E0A6FD}"/>
          </ac:spMkLst>
        </pc:spChg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2751309796" sldId="257"/>
            <ac:spMk id="3" creationId="{2553469C-DF1D-4C4F-83B9-240140DFC0FA}"/>
          </ac:spMkLst>
        </pc:spChg>
      </pc:sldChg>
      <pc:sldChg chg="modSp mod modClrScheme chgLayout">
        <pc:chgData name="Martin Linka" userId="S::linka@student.vspj.cz::6ac17739-01f6-41b6-b551-05cfd3691ae0" providerId="AD" clId="Web-{22F06AAD-36C1-4528-ADB2-F94FB2319575}" dt="2020-11-05T15:54:16.050" v="843"/>
        <pc:sldMkLst>
          <pc:docMk/>
          <pc:sldMk cId="4064850815" sldId="258"/>
        </pc:sldMkLst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4064850815" sldId="258"/>
            <ac:spMk id="2" creationId="{42D9A6D5-8C69-4578-BB48-2877A7E0A6FD}"/>
          </ac:spMkLst>
        </pc:spChg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4064850815" sldId="258"/>
            <ac:spMk id="3" creationId="{2553469C-DF1D-4C4F-83B9-240140DFC0FA}"/>
          </ac:spMkLst>
        </pc:spChg>
      </pc:sldChg>
      <pc:sldChg chg="modSp mod modClrScheme chgLayout">
        <pc:chgData name="Martin Linka" userId="S::linka@student.vspj.cz::6ac17739-01f6-41b6-b551-05cfd3691ae0" providerId="AD" clId="Web-{22F06AAD-36C1-4528-ADB2-F94FB2319575}" dt="2020-11-05T15:57:05.180" v="1086" actId="20577"/>
        <pc:sldMkLst>
          <pc:docMk/>
          <pc:sldMk cId="2473264053" sldId="259"/>
        </pc:sldMkLst>
        <pc:spChg chg="mod ord">
          <ac:chgData name="Martin Linka" userId="S::linka@student.vspj.cz::6ac17739-01f6-41b6-b551-05cfd3691ae0" providerId="AD" clId="Web-{22F06AAD-36C1-4528-ADB2-F94FB2319575}" dt="2020-11-05T15:54:16.050" v="843"/>
          <ac:spMkLst>
            <pc:docMk/>
            <pc:sldMk cId="2473264053" sldId="259"/>
            <ac:spMk id="2" creationId="{42D9A6D5-8C69-4578-BB48-2877A7E0A6FD}"/>
          </ac:spMkLst>
        </pc:spChg>
        <pc:spChg chg="mod ord">
          <ac:chgData name="Martin Linka" userId="S::linka@student.vspj.cz::6ac17739-01f6-41b6-b551-05cfd3691ae0" providerId="AD" clId="Web-{22F06AAD-36C1-4528-ADB2-F94FB2319575}" dt="2020-11-05T15:57:05.180" v="1086" actId="20577"/>
          <ac:spMkLst>
            <pc:docMk/>
            <pc:sldMk cId="2473264053" sldId="259"/>
            <ac:spMk id="3" creationId="{2553469C-DF1D-4C4F-83B9-240140DFC0FA}"/>
          </ac:spMkLst>
        </pc:spChg>
      </pc:sldChg>
      <pc:sldChg chg="addSp delSp modSp mod setBg modClrScheme chgLayout">
        <pc:chgData name="Martin Linka" userId="S::linka@student.vspj.cz::6ac17739-01f6-41b6-b551-05cfd3691ae0" providerId="AD" clId="Web-{22F06AAD-36C1-4528-ADB2-F94FB2319575}" dt="2020-11-05T17:03:21.446" v="1301" actId="1076"/>
        <pc:sldMkLst>
          <pc:docMk/>
          <pc:sldMk cId="693303209" sldId="260"/>
        </pc:sldMkLst>
        <pc:spChg chg="mod ord">
          <ac:chgData name="Martin Linka" userId="S::linka@student.vspj.cz::6ac17739-01f6-41b6-b551-05cfd3691ae0" providerId="AD" clId="Web-{22F06AAD-36C1-4528-ADB2-F94FB2319575}" dt="2020-11-05T17:02:19.319" v="1244"/>
          <ac:spMkLst>
            <pc:docMk/>
            <pc:sldMk cId="693303209" sldId="260"/>
            <ac:spMk id="2" creationId="{42D9A6D5-8C69-4578-BB48-2877A7E0A6FD}"/>
          </ac:spMkLst>
        </pc:spChg>
        <pc:spChg chg="del mod ord">
          <ac:chgData name="Martin Linka" userId="S::linka@student.vspj.cz::6ac17739-01f6-41b6-b551-05cfd3691ae0" providerId="AD" clId="Web-{22F06AAD-36C1-4528-ADB2-F94FB2319575}" dt="2020-11-05T17:00:40.489" v="1110"/>
          <ac:spMkLst>
            <pc:docMk/>
            <pc:sldMk cId="693303209" sldId="260"/>
            <ac:spMk id="3" creationId="{2553469C-DF1D-4C4F-83B9-240140DFC0FA}"/>
          </ac:spMkLst>
        </pc:spChg>
        <pc:spChg chg="add mod ord">
          <ac:chgData name="Martin Linka" userId="S::linka@student.vspj.cz::6ac17739-01f6-41b6-b551-05cfd3691ae0" providerId="AD" clId="Web-{22F06AAD-36C1-4528-ADB2-F94FB2319575}" dt="2020-11-05T17:03:15.961" v="1297" actId="20577"/>
          <ac:spMkLst>
            <pc:docMk/>
            <pc:sldMk cId="693303209" sldId="260"/>
            <ac:spMk id="5" creationId="{F0005D57-43A1-4BA3-98F1-286F00E1A708}"/>
          </ac:spMkLst>
        </pc:spChg>
        <pc:spChg chg="add del">
          <ac:chgData name="Martin Linka" userId="S::linka@student.vspj.cz::6ac17739-01f6-41b6-b551-05cfd3691ae0" providerId="AD" clId="Web-{22F06AAD-36C1-4528-ADB2-F94FB2319575}" dt="2020-11-05T17:02:19.319" v="1244"/>
          <ac:spMkLst>
            <pc:docMk/>
            <pc:sldMk cId="693303209" sldId="260"/>
            <ac:spMk id="10" creationId="{4E4490D0-3672-446A-AC12-B4830333BDDD}"/>
          </ac:spMkLst>
        </pc:spChg>
        <pc:spChg chg="add del">
          <ac:chgData name="Martin Linka" userId="S::linka@student.vspj.cz::6ac17739-01f6-41b6-b551-05cfd3691ae0" providerId="AD" clId="Web-{22F06AAD-36C1-4528-ADB2-F94FB2319575}" dt="2020-11-05T17:02:19.319" v="1244"/>
          <ac:spMkLst>
            <pc:docMk/>
            <pc:sldMk cId="693303209" sldId="260"/>
            <ac:spMk id="12" creationId="{39CB82C2-DF65-4EC1-8280-F201D50F570B}"/>
          </ac:spMkLst>
        </pc:spChg>
        <pc:spChg chg="add del">
          <ac:chgData name="Martin Linka" userId="S::linka@student.vspj.cz::6ac17739-01f6-41b6-b551-05cfd3691ae0" providerId="AD" clId="Web-{22F06AAD-36C1-4528-ADB2-F94FB2319575}" dt="2020-11-05T17:02:19.319" v="1244"/>
          <ac:spMkLst>
            <pc:docMk/>
            <pc:sldMk cId="693303209" sldId="260"/>
            <ac:spMk id="16" creationId="{FA4CD5CB-D209-4D70-8CA4-629731C59219}"/>
          </ac:spMkLst>
        </pc:spChg>
        <pc:spChg chg="add del">
          <ac:chgData name="Martin Linka" userId="S::linka@student.vspj.cz::6ac17739-01f6-41b6-b551-05cfd3691ae0" providerId="AD" clId="Web-{22F06AAD-36C1-4528-ADB2-F94FB2319575}" dt="2020-11-05T17:02:19.319" v="1244"/>
          <ac:spMkLst>
            <pc:docMk/>
            <pc:sldMk cId="693303209" sldId="260"/>
            <ac:spMk id="20" creationId="{B4C27B90-DF2B-4D00-BA07-18ED774CD2F1}"/>
          </ac:spMkLst>
        </pc:spChg>
        <pc:spChg chg="add del">
          <ac:chgData name="Martin Linka" userId="S::linka@student.vspj.cz::6ac17739-01f6-41b6-b551-05cfd3691ae0" providerId="AD" clId="Web-{22F06AAD-36C1-4528-ADB2-F94FB2319575}" dt="2020-11-05T17:02:19.319" v="1244"/>
          <ac:spMkLst>
            <pc:docMk/>
            <pc:sldMk cId="693303209" sldId="260"/>
            <ac:spMk id="22" creationId="{593ACC25-C262-417A-8AA9-0641C772BDB6}"/>
          </ac:spMkLst>
        </pc:spChg>
        <pc:picChg chg="add mod ord">
          <ac:chgData name="Martin Linka" userId="S::linka@student.vspj.cz::6ac17739-01f6-41b6-b551-05cfd3691ae0" providerId="AD" clId="Web-{22F06AAD-36C1-4528-ADB2-F94FB2319575}" dt="2020-11-05T17:03:21.446" v="1301" actId="1076"/>
          <ac:picMkLst>
            <pc:docMk/>
            <pc:sldMk cId="693303209" sldId="260"/>
            <ac:picMk id="4" creationId="{A8C580A4-5EC2-4DC6-8ECA-AD9A41D1B30A}"/>
          </ac:picMkLst>
        </pc:picChg>
        <pc:cxnChg chg="add del">
          <ac:chgData name="Martin Linka" userId="S::linka@student.vspj.cz::6ac17739-01f6-41b6-b551-05cfd3691ae0" providerId="AD" clId="Web-{22F06AAD-36C1-4528-ADB2-F94FB2319575}" dt="2020-11-05T17:02:19.319" v="1244"/>
          <ac:cxnSpMkLst>
            <pc:docMk/>
            <pc:sldMk cId="693303209" sldId="260"/>
            <ac:cxnSpMk id="14" creationId="{7E1D4427-852B-4B37-8E76-0E9F1810BA2A}"/>
          </ac:cxnSpMkLst>
        </pc:cxnChg>
        <pc:cxnChg chg="add del">
          <ac:chgData name="Martin Linka" userId="S::linka@student.vspj.cz::6ac17739-01f6-41b6-b551-05cfd3691ae0" providerId="AD" clId="Web-{22F06AAD-36C1-4528-ADB2-F94FB2319575}" dt="2020-11-05T17:02:19.319" v="1244"/>
          <ac:cxnSpMkLst>
            <pc:docMk/>
            <pc:sldMk cId="693303209" sldId="260"/>
            <ac:cxnSpMk id="18" creationId="{5C6A2BAE-B461-4B55-8E1F-0722ABDD1393}"/>
          </ac:cxnSpMkLst>
        </pc:cxnChg>
      </pc:sldChg>
      <pc:sldChg chg="del">
        <pc:chgData name="Martin Linka" userId="S::linka@student.vspj.cz::6ac17739-01f6-41b6-b551-05cfd3691ae0" providerId="AD" clId="Web-{22F06AAD-36C1-4528-ADB2-F94FB2319575}" dt="2020-11-05T16:36:01.215" v="1088"/>
        <pc:sldMkLst>
          <pc:docMk/>
          <pc:sldMk cId="3746217773" sldId="261"/>
        </pc:sldMkLst>
      </pc:sldChg>
      <pc:sldMasterChg chg="del delSldLayout">
        <pc:chgData name="Martin Linka" userId="S::linka@student.vspj.cz::6ac17739-01f6-41b6-b551-05cfd3691ae0" providerId="AD" clId="Web-{22F06AAD-36C1-4528-ADB2-F94FB2319575}" dt="2020-11-05T15:54:16.050" v="843"/>
        <pc:sldMasterMkLst>
          <pc:docMk/>
          <pc:sldMasterMk cId="464252367" sldId="2147483648"/>
        </pc:sldMasterMkLst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 modSldLayout">
        <pc:chgData name="Martin Linka" userId="S::linka@student.vspj.cz::6ac17739-01f6-41b6-b551-05cfd3691ae0" providerId="AD" clId="Web-{22F06AAD-36C1-4528-ADB2-F94FB2319575}" dt="2020-11-05T15:54:16.050" v="843"/>
        <pc:sldMasterMkLst>
          <pc:docMk/>
          <pc:sldMasterMk cId="4238153889" sldId="2147483660"/>
        </pc:sldMasterMkLst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1637382178" sldId="2147483661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1542814417" sldId="2147483662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3636456307" sldId="2147483663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1091386767" sldId="2147483664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984609127" sldId="2147483665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2471892190" sldId="2147483666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2389587950" sldId="2147483667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1400707241" sldId="2147483668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3485386540" sldId="2147483669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3519706549" sldId="2147483670"/>
          </pc:sldLayoutMkLst>
        </pc:sldLayoutChg>
        <pc:sldLayoutChg chg="add mod replId">
          <pc:chgData name="Martin Linka" userId="S::linka@student.vspj.cz::6ac17739-01f6-41b6-b551-05cfd3691ae0" providerId="AD" clId="Web-{22F06AAD-36C1-4528-ADB2-F94FB2319575}" dt="2020-11-05T15:54:16.050" v="843"/>
          <pc:sldLayoutMkLst>
            <pc:docMk/>
            <pc:sldMasterMk cId="4238153889" sldId="2147483660"/>
            <pc:sldLayoutMk cId="3655490536" sldId="2147483671"/>
          </pc:sldLayoutMkLst>
        </pc:sldLayoutChg>
      </pc:sldMasterChg>
    </pc:docChg>
  </pc:docChgLst>
  <pc:docChgLst>
    <pc:chgData name="Martin Linka" userId="S::linka@student.vspj.cz::6ac17739-01f6-41b6-b551-05cfd3691ae0" providerId="AD" clId="Web-{6F7FDFBA-89CE-4A86-BCCE-E48FC4237A03}"/>
    <pc:docChg chg="modSld">
      <pc:chgData name="Martin Linka" userId="S::linka@student.vspj.cz::6ac17739-01f6-41b6-b551-05cfd3691ae0" providerId="AD" clId="Web-{6F7FDFBA-89CE-4A86-BCCE-E48FC4237A03}" dt="2020-11-05T17:13:13.711" v="58" actId="20577"/>
      <pc:docMkLst>
        <pc:docMk/>
      </pc:docMkLst>
      <pc:sldChg chg="modSp">
        <pc:chgData name="Martin Linka" userId="S::linka@student.vspj.cz::6ac17739-01f6-41b6-b551-05cfd3691ae0" providerId="AD" clId="Web-{6F7FDFBA-89CE-4A86-BCCE-E48FC4237A03}" dt="2020-11-05T17:13:13.711" v="57" actId="20577"/>
        <pc:sldMkLst>
          <pc:docMk/>
          <pc:sldMk cId="2751309796" sldId="257"/>
        </pc:sldMkLst>
        <pc:spChg chg="mod">
          <ac:chgData name="Martin Linka" userId="S::linka@student.vspj.cz::6ac17739-01f6-41b6-b551-05cfd3691ae0" providerId="AD" clId="Web-{6F7FDFBA-89CE-4A86-BCCE-E48FC4237A03}" dt="2020-11-05T17:13:13.711" v="57" actId="20577"/>
          <ac:spMkLst>
            <pc:docMk/>
            <pc:sldMk cId="2751309796" sldId="257"/>
            <ac:spMk id="3" creationId="{2553469C-DF1D-4C4F-83B9-240140DFC0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8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>
                <a:cs typeface="Calibri Light" panose="020F0302020204030204"/>
              </a:rPr>
              <a:t>Pluto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53469C-DF1D-4C4F-83B9-240140DF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>
              <a:cs typeface="Calibri"/>
            </a:endParaRPr>
          </a:p>
          <a:p>
            <a:r>
              <a:rPr lang="cs-CZ">
                <a:cs typeface="Calibri"/>
              </a:rPr>
              <a:t>Vytvoření administrativního portálu, pro zakládání zákaznických </a:t>
            </a:r>
            <a:r>
              <a:rPr lang="cs-CZ" err="1">
                <a:cs typeface="Calibri"/>
              </a:rPr>
              <a:t>nextcloud</a:t>
            </a:r>
            <a:r>
              <a:rPr lang="cs-CZ">
                <a:cs typeface="Calibri"/>
              </a:rPr>
              <a:t> instancí.</a:t>
            </a:r>
          </a:p>
          <a:p>
            <a:r>
              <a:rPr lang="cs-CZ">
                <a:cs typeface="Calibri"/>
              </a:rPr>
              <a:t>Budeme konkurencí MS Office365 a Google </a:t>
            </a:r>
            <a:r>
              <a:rPr lang="cs-CZ" err="1">
                <a:cs typeface="Calibri"/>
              </a:rPr>
              <a:t>Gsuite</a:t>
            </a:r>
          </a:p>
          <a:p>
            <a:r>
              <a:rPr lang="cs-CZ">
                <a:cs typeface="Calibri"/>
              </a:rPr>
              <a:t>Dodáme na míru software řešení dle požadavku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75130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Náš tým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836ABFF-B874-446C-840A-7C63E3CB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936" y="2066983"/>
            <a:ext cx="1539276" cy="1539276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6089042-3DB0-49D8-93CF-2A8F70D9FFAF}"/>
              </a:ext>
            </a:extLst>
          </p:cNvPr>
          <p:cNvSpPr txBox="1"/>
          <p:nvPr/>
        </p:nvSpPr>
        <p:spPr>
          <a:xfrm>
            <a:off x="1100407" y="3832106"/>
            <a:ext cx="3160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cs typeface="Calibri"/>
              </a:rPr>
              <a:t>Martin linka-</a:t>
            </a:r>
            <a:r>
              <a:rPr lang="cs-CZ" sz="2000" b="1" err="1">
                <a:cs typeface="Calibri"/>
              </a:rPr>
              <a:t>scrum</a:t>
            </a:r>
            <a:r>
              <a:rPr lang="cs-CZ" sz="2000" b="1">
                <a:cs typeface="Calibri"/>
              </a:rPr>
              <a:t> master</a:t>
            </a:r>
          </a:p>
        </p:txBody>
      </p:sp>
      <p:pic>
        <p:nvPicPr>
          <p:cNvPr id="8" name="Obrázek 8">
            <a:extLst>
              <a:ext uri="{FF2B5EF4-FFF2-40B4-BE49-F238E27FC236}">
                <a16:creationId xmlns:a16="http://schemas.microsoft.com/office/drawing/2014/main" id="{A4A6C9E7-5407-4440-AFC6-4F2AE8B1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2003698"/>
            <a:ext cx="1549881" cy="1657284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E5E04CF1-039B-4410-97A1-3CB0309F27B5}"/>
              </a:ext>
            </a:extLst>
          </p:cNvPr>
          <p:cNvSpPr txBox="1"/>
          <p:nvPr/>
        </p:nvSpPr>
        <p:spPr>
          <a:xfrm>
            <a:off x="8173168" y="3831207"/>
            <a:ext cx="36921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ea typeface="+mn-lt"/>
                <a:cs typeface="+mn-lt"/>
              </a:rPr>
              <a:t>Chaloupková Tereza-</a:t>
            </a:r>
            <a:r>
              <a:rPr lang="cs-CZ" sz="2000" b="1" err="1">
                <a:ea typeface="+mn-lt"/>
                <a:cs typeface="+mn-lt"/>
              </a:rPr>
              <a:t>product</a:t>
            </a:r>
            <a:r>
              <a:rPr lang="cs-CZ" sz="2000" b="1">
                <a:ea typeface="+mn-lt"/>
                <a:cs typeface="+mn-lt"/>
              </a:rPr>
              <a:t> </a:t>
            </a:r>
            <a:r>
              <a:rPr lang="cs-CZ" sz="2000" b="1" err="1">
                <a:ea typeface="+mn-lt"/>
                <a:cs typeface="+mn-lt"/>
              </a:rPr>
              <a:t>owner</a:t>
            </a:r>
            <a:endParaRPr lang="cs-CZ" sz="2000" b="1">
              <a:cs typeface="Calibri"/>
            </a:endParaRPr>
          </a:p>
        </p:txBody>
      </p:sp>
      <p:pic>
        <p:nvPicPr>
          <p:cNvPr id="11" name="Obrázek 4" descr="Obsah obrázku kreslení&#10;&#10;Popis se vygeneroval automaticky.">
            <a:extLst>
              <a:ext uri="{FF2B5EF4-FFF2-40B4-BE49-F238E27FC236}">
                <a16:creationId xmlns:a16="http://schemas.microsoft.com/office/drawing/2014/main" id="{25B6E6AE-B211-423F-9A69-813935CD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68" y="4476628"/>
            <a:ext cx="1194220" cy="1222975"/>
          </a:xfrm>
          <a:prstGeom prst="rect">
            <a:avLst/>
          </a:prstGeom>
        </p:spPr>
      </p:pic>
      <p:pic>
        <p:nvPicPr>
          <p:cNvPr id="13" name="Obrázek 4" descr="Obsah obrázku kreslení&#10;&#10;Popis se vygeneroval automaticky.">
            <a:extLst>
              <a:ext uri="{FF2B5EF4-FFF2-40B4-BE49-F238E27FC236}">
                <a16:creationId xmlns:a16="http://schemas.microsoft.com/office/drawing/2014/main" id="{805479D7-F782-4922-A89B-705ED56C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52" y="4571518"/>
            <a:ext cx="1122333" cy="1122333"/>
          </a:xfrm>
          <a:prstGeom prst="rect">
            <a:avLst/>
          </a:prstGeom>
        </p:spPr>
      </p:pic>
      <p:pic>
        <p:nvPicPr>
          <p:cNvPr id="14" name="Obrázek 8" descr="Obsah obrázku kreslení&#10;&#10;Popis se vygeneroval automaticky.">
            <a:extLst>
              <a:ext uri="{FF2B5EF4-FFF2-40B4-BE49-F238E27FC236}">
                <a16:creationId xmlns:a16="http://schemas.microsoft.com/office/drawing/2014/main" id="{52DDD4A6-83DA-4EC3-9B49-675D8174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75" y="4433471"/>
            <a:ext cx="1204825" cy="1297850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CBF2DC52-4562-498F-AD59-2705CFEA45A3}"/>
              </a:ext>
            </a:extLst>
          </p:cNvPr>
          <p:cNvSpPr txBox="1"/>
          <p:nvPr/>
        </p:nvSpPr>
        <p:spPr>
          <a:xfrm>
            <a:off x="5037107" y="38294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2400" b="1">
                <a:cs typeface="Calibri"/>
              </a:rPr>
              <a:t>Programátoři:</a:t>
            </a:r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D808365-616E-47E1-AEC5-D19C58FAEE2C}"/>
              </a:ext>
            </a:extLst>
          </p:cNvPr>
          <p:cNvSpPr txBox="1"/>
          <p:nvPr/>
        </p:nvSpPr>
        <p:spPr>
          <a:xfrm>
            <a:off x="2592058" y="5884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ea typeface="+mn-lt"/>
                <a:cs typeface="+mn-lt"/>
              </a:rPr>
              <a:t>Bobka Lukáš</a:t>
            </a:r>
            <a:endParaRPr lang="cs-CZ">
              <a:cs typeface="Calibri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DDC28C-021B-4866-82E3-0E1166E286A3}"/>
              </a:ext>
            </a:extLst>
          </p:cNvPr>
          <p:cNvSpPr txBox="1"/>
          <p:nvPr/>
        </p:nvSpPr>
        <p:spPr>
          <a:xfrm>
            <a:off x="4503348" y="5883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ea typeface="+mn-lt"/>
                <a:cs typeface="+mn-lt"/>
              </a:rPr>
              <a:t>Staněk Ondřej</a:t>
            </a:r>
            <a:endParaRPr lang="cs-CZ"/>
          </a:p>
        </p:txBody>
      </p:sp>
      <p:pic>
        <p:nvPicPr>
          <p:cNvPr id="19" name="Obrázek 4" descr="Obsah obrázku kreslení&#10;&#10;Popis se vygeneroval automaticky.">
            <a:extLst>
              <a:ext uri="{FF2B5EF4-FFF2-40B4-BE49-F238E27FC236}">
                <a16:creationId xmlns:a16="http://schemas.microsoft.com/office/drawing/2014/main" id="{50DC1ED1-E129-46B4-B06C-2A7DCD36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14" y="4476628"/>
            <a:ext cx="1093579" cy="1222974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9ED59EB9-4877-4730-A785-90465AE15D4F}"/>
              </a:ext>
            </a:extLst>
          </p:cNvPr>
          <p:cNvSpPr txBox="1"/>
          <p:nvPr/>
        </p:nvSpPr>
        <p:spPr>
          <a:xfrm>
            <a:off x="7766110" y="5882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cs typeface="Calibri"/>
              </a:rPr>
              <a:t>MVDr.</a:t>
            </a:r>
            <a:r>
              <a:rPr lang="cs-CZ">
                <a:ea typeface="+mn-lt"/>
                <a:cs typeface="+mn-lt"/>
              </a:rPr>
              <a:t> Stuchlíková Pavla</a:t>
            </a:r>
            <a:endParaRPr lang="cs-CZ">
              <a:cs typeface="Calibri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3DFC01E0-8456-4F9D-A13C-7E14438FCCC0}"/>
              </a:ext>
            </a:extLst>
          </p:cNvPr>
          <p:cNvSpPr txBox="1"/>
          <p:nvPr/>
        </p:nvSpPr>
        <p:spPr>
          <a:xfrm>
            <a:off x="6126192" y="58817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cs typeface="Calibri"/>
              </a:rPr>
              <a:t>Martin Doležal</a:t>
            </a:r>
          </a:p>
        </p:txBody>
      </p:sp>
    </p:spTree>
    <p:extLst>
      <p:ext uri="{BB962C8B-B14F-4D97-AF65-F5344CB8AC3E}">
        <p14:creationId xmlns:p14="http://schemas.microsoft.com/office/powerpoint/2010/main" val="40648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Návrh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53469C-DF1D-4C4F-83B9-240140DF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Backend</a:t>
            </a:r>
            <a:r>
              <a:rPr lang="cs-CZ">
                <a:cs typeface="Calibri"/>
              </a:rPr>
              <a:t> - využití platformy </a:t>
            </a:r>
            <a:r>
              <a:rPr lang="cs-CZ" err="1">
                <a:cs typeface="Calibri"/>
              </a:rPr>
              <a:t>Nextcloud</a:t>
            </a:r>
          </a:p>
          <a:p>
            <a:pPr marL="383540" lvl="1"/>
            <a:r>
              <a:rPr lang="cs-CZ">
                <a:cs typeface="Calibri"/>
              </a:rPr>
              <a:t>Standard na poli </a:t>
            </a:r>
            <a:r>
              <a:rPr lang="cs-CZ" err="1">
                <a:cs typeface="Calibri"/>
              </a:rPr>
              <a:t>OpenSource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file-sharing</a:t>
            </a:r>
            <a:r>
              <a:rPr lang="cs-CZ">
                <a:cs typeface="Calibri"/>
              </a:rPr>
              <a:t> řešení, počátek roku 2008</a:t>
            </a:r>
          </a:p>
          <a:p>
            <a:pPr marL="383540" lvl="1"/>
            <a:r>
              <a:rPr lang="cs-CZ">
                <a:cs typeface="Calibri"/>
              </a:rPr>
              <a:t>Bohatý ekosystém pluginů (</a:t>
            </a:r>
            <a:r>
              <a:rPr lang="cs-CZ" err="1">
                <a:cs typeface="Calibri"/>
              </a:rPr>
              <a:t>messaging</a:t>
            </a:r>
            <a:r>
              <a:rPr lang="cs-CZ">
                <a:cs typeface="Calibri"/>
              </a:rPr>
              <a:t>, </a:t>
            </a:r>
            <a:r>
              <a:rPr lang="cs-CZ" err="1">
                <a:cs typeface="Calibri"/>
              </a:rPr>
              <a:t>voice</a:t>
            </a:r>
            <a:r>
              <a:rPr lang="cs-CZ">
                <a:cs typeface="Calibri"/>
              </a:rPr>
              <a:t> call, office </a:t>
            </a:r>
            <a:r>
              <a:rPr lang="cs-CZ" err="1">
                <a:cs typeface="Calibri"/>
              </a:rPr>
              <a:t>suite</a:t>
            </a:r>
            <a:r>
              <a:rPr lang="cs-CZ">
                <a:cs typeface="Calibri"/>
              </a:rPr>
              <a:t>, </a:t>
            </a:r>
            <a:r>
              <a:rPr lang="cs-CZ" err="1">
                <a:cs typeface="Calibri"/>
              </a:rPr>
              <a:t>password</a:t>
            </a:r>
            <a:r>
              <a:rPr lang="cs-CZ">
                <a:cs typeface="Calibri"/>
              </a:rPr>
              <a:t> manager, SSO, atd.)</a:t>
            </a:r>
          </a:p>
          <a:p>
            <a:pPr marL="383540" lvl="1"/>
            <a:r>
              <a:rPr lang="cs-CZ">
                <a:cs typeface="Calibri"/>
              </a:rPr>
              <a:t>Kvalitní dokumentace a zejména </a:t>
            </a:r>
            <a:r>
              <a:rPr lang="cs-CZ" err="1">
                <a:cs typeface="Calibri"/>
              </a:rPr>
              <a:t>RespAPI</a:t>
            </a:r>
          </a:p>
          <a:p>
            <a:pPr marL="200660" lvl="1" indent="0">
              <a:buNone/>
            </a:pPr>
            <a:endParaRPr lang="cs-CZ">
              <a:cs typeface="Calibri"/>
            </a:endParaRPr>
          </a:p>
          <a:p>
            <a:pPr marL="200660" lvl="1" indent="0">
              <a:buNone/>
            </a:pPr>
            <a:r>
              <a:rPr lang="cs-CZ" err="1">
                <a:cs typeface="Calibri"/>
              </a:rPr>
              <a:t>Frontend</a:t>
            </a:r>
            <a:r>
              <a:rPr lang="cs-CZ">
                <a:cs typeface="Calibri"/>
              </a:rPr>
              <a:t> - </a:t>
            </a:r>
            <a:r>
              <a:rPr lang="cs-CZ" err="1">
                <a:cs typeface="Calibri"/>
              </a:rPr>
              <a:t>vytvořeního</a:t>
            </a:r>
            <a:r>
              <a:rPr lang="cs-CZ">
                <a:cs typeface="Calibri"/>
              </a:rPr>
              <a:t> vlastní webové stránky</a:t>
            </a:r>
          </a:p>
          <a:p>
            <a:pPr marL="383540" lvl="1"/>
            <a:r>
              <a:rPr lang="cs-CZ">
                <a:cs typeface="Calibri"/>
              </a:rPr>
              <a:t>Jazyk – PHP</a:t>
            </a:r>
          </a:p>
          <a:p>
            <a:pPr marL="383540" lvl="1"/>
            <a:r>
              <a:rPr lang="cs-CZ">
                <a:cs typeface="Calibri"/>
              </a:rPr>
              <a:t>Komunikace s skrze API s </a:t>
            </a:r>
            <a:r>
              <a:rPr lang="cs-CZ" err="1">
                <a:cs typeface="Calibri"/>
              </a:rPr>
              <a:t>Backend</a:t>
            </a:r>
            <a:endParaRPr lang="cs-CZ">
              <a:cs typeface="Calibri"/>
            </a:endParaRPr>
          </a:p>
          <a:p>
            <a:pPr marL="383540" lvl="1"/>
            <a:r>
              <a:rPr lang="cs-CZ">
                <a:cs typeface="Calibri"/>
              </a:rPr>
              <a:t>Bude sloužit login zákazníka a zákaznický dashboard pro zákaznické instalace</a:t>
            </a: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  <a:p>
            <a:pPr marL="457200" lvl="1" indent="0">
              <a:buNone/>
            </a:pPr>
            <a:endParaRPr lang="cs-CZ">
              <a:cs typeface="Calibri"/>
            </a:endParaRPr>
          </a:p>
          <a:p>
            <a:pPr marL="383540" lvl="1"/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2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Aplikační architektura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0005D57-43A1-4BA3-98F1-286F00E1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66" y="2021581"/>
            <a:ext cx="493776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cs-CZ">
                <a:cs typeface="Calibri"/>
              </a:rPr>
              <a:t>Ukázkové řešení v MS Azure</a:t>
            </a: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cs-CZ" err="1">
                <a:cs typeface="Calibri"/>
              </a:rPr>
              <a:t>Backend</a:t>
            </a:r>
            <a:r>
              <a:rPr lang="cs-CZ">
                <a:cs typeface="Calibri"/>
              </a:rPr>
              <a:t> servery: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cs-CZ">
                <a:cs typeface="Calibri"/>
              </a:rPr>
              <a:t>Uživatelský profil</a:t>
            </a:r>
          </a:p>
          <a:p>
            <a:pPr marL="383540" lvl="1">
              <a:buFont typeface="Wingdings" panose="020F0502020204030204" pitchFamily="34" charset="0"/>
              <a:buChar char="§"/>
            </a:pPr>
            <a:r>
              <a:rPr lang="cs-CZ">
                <a:cs typeface="Calibri"/>
              </a:rPr>
              <a:t>Statistky uživatelských </a:t>
            </a:r>
            <a:r>
              <a:rPr lang="cs-CZ" err="1">
                <a:cs typeface="Calibri"/>
              </a:rPr>
              <a:t>instn</a:t>
            </a:r>
            <a:endParaRPr lang="cs-CZ">
              <a:cs typeface="Calibri"/>
            </a:endParaRPr>
          </a:p>
          <a:p>
            <a:pPr marL="342900" indent="-342900">
              <a:buFont typeface="Wingdings,Sans-Serif" panose="020F0502020204030204" pitchFamily="34" charset="0"/>
              <a:buChar char="§"/>
            </a:pPr>
            <a:r>
              <a:rPr lang="cs-CZ" err="1">
                <a:ea typeface="+mn-lt"/>
                <a:cs typeface="+mn-lt"/>
              </a:rPr>
              <a:t>Fronend</a:t>
            </a:r>
            <a:r>
              <a:rPr lang="cs-CZ">
                <a:ea typeface="+mn-lt"/>
                <a:cs typeface="+mn-lt"/>
              </a:rPr>
              <a:t> servery: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>
                <a:ea typeface="+mn-lt"/>
                <a:cs typeface="+mn-lt"/>
              </a:rPr>
              <a:t>Zobrazují profil</a:t>
            </a: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>
                <a:ea typeface="+mn-lt"/>
                <a:cs typeface="+mn-lt"/>
              </a:rPr>
              <a:t>Metadata</a:t>
            </a:r>
            <a:endParaRPr lang="cs-CZ">
              <a:cs typeface="Calibri"/>
            </a:endParaRPr>
          </a:p>
          <a:p>
            <a:pPr marL="383540" lvl="1">
              <a:buFont typeface="Wingdings,Sans-Serif" panose="020F0502020204030204" pitchFamily="34" charset="0"/>
              <a:buChar char="§"/>
            </a:pPr>
            <a:endParaRPr lang="cs-CZ">
              <a:cs typeface="Calibri"/>
            </a:endParaRPr>
          </a:p>
          <a:p>
            <a:pPr marL="342900" indent="-342900">
              <a:buFont typeface="Wingdings,Sans-Serif" panose="020F0502020204030204" pitchFamily="34" charset="0"/>
              <a:buChar char="§"/>
            </a:pPr>
            <a:r>
              <a:rPr lang="cs-CZ" err="1">
                <a:cs typeface="Calibri"/>
              </a:rPr>
              <a:t>Client</a:t>
            </a:r>
            <a:r>
              <a:rPr lang="cs-CZ">
                <a:cs typeface="Calibri"/>
              </a:rPr>
              <a:t> servery:</a:t>
            </a:r>
            <a:endParaRPr lang="cs-CZ">
              <a:ea typeface="+mn-lt"/>
              <a:cs typeface="+mn-lt"/>
            </a:endParaRP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>
                <a:cs typeface="Calibri"/>
              </a:rPr>
              <a:t>Samostatné instance </a:t>
            </a:r>
            <a:r>
              <a:rPr lang="cs-CZ" err="1">
                <a:cs typeface="Calibri"/>
              </a:rPr>
              <a:t>Nextcloudu</a:t>
            </a: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>
                <a:cs typeface="Calibri"/>
              </a:rPr>
              <a:t>Obsahují pouze data klienta</a:t>
            </a:r>
          </a:p>
          <a:p>
            <a:pPr marL="383540" lvl="1">
              <a:buFont typeface="Wingdings,Sans-Serif" panose="020F0502020204030204" pitchFamily="34" charset="0"/>
              <a:buChar char="§"/>
            </a:pPr>
            <a:r>
              <a:rPr lang="cs-CZ">
                <a:cs typeface="Calibri"/>
              </a:rPr>
              <a:t>Klient má zde absolutní kontrolu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A9025511-1327-4CC0-BDF1-F09E81EED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4280" y="1743081"/>
            <a:ext cx="6119837" cy="4443588"/>
          </a:xfrm>
        </p:spPr>
      </p:pic>
    </p:spTree>
    <p:extLst>
      <p:ext uri="{BB962C8B-B14F-4D97-AF65-F5344CB8AC3E}">
        <p14:creationId xmlns:p14="http://schemas.microsoft.com/office/powerpoint/2010/main" val="22979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Dotazy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DFB3D5-8584-4E5C-8A24-CB2537B0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43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A6D5-8C69-4578-BB48-2877A7E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Děkujeme za pozornost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DFB3D5-8584-4E5C-8A24-CB2537B0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D53889-CE4D-4E41-8305-EEFBEDEF1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955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5" ma:contentTypeDescription="Vytvoří nový dokument" ma:contentTypeScope="" ma:versionID="c1d2c7b1127c339cd806c3750c34a985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fc87a3815442ffbf45acfcc89d704beb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9481B9-8C1C-4B24-B9D2-A650B5313124}">
  <ds:schemaRefs>
    <ds:schemaRef ds:uri="257ed0fd-0c01-4892-a7d0-e889d1c5a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43AD3E-42E7-48D0-8614-99145EFE2D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342019-296D-4624-BDAD-F843586D50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Pluto</vt:lpstr>
      <vt:lpstr>Úvod</vt:lpstr>
      <vt:lpstr>Náš tým</vt:lpstr>
      <vt:lpstr>Návrh řešení</vt:lpstr>
      <vt:lpstr>Aplikační architektura</vt:lpstr>
      <vt:lpstr>Dotazy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</cp:revision>
  <dcterms:created xsi:type="dcterms:W3CDTF">2020-11-05T15:40:14Z</dcterms:created>
  <dcterms:modified xsi:type="dcterms:W3CDTF">2020-11-05T17:54:06Z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