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4C5F-C1B1-42AE-A9BF-4D9A94CF7DBE}" type="datetimeFigureOut">
              <a:rPr lang="pt-BR" smtClean="0"/>
              <a:t>21/04/2019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76C3-2F5A-48BC-A07D-055066D653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501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4C5F-C1B1-42AE-A9BF-4D9A94CF7DBE}" type="datetimeFigureOut">
              <a:rPr lang="pt-BR" smtClean="0"/>
              <a:t>21/04/2019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76C3-2F5A-48BC-A07D-055066D653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05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4C5F-C1B1-42AE-A9BF-4D9A94CF7DBE}" type="datetimeFigureOut">
              <a:rPr lang="pt-BR" smtClean="0"/>
              <a:t>21/04/2019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76C3-2F5A-48BC-A07D-055066D653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94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4C5F-C1B1-42AE-A9BF-4D9A94CF7DBE}" type="datetimeFigureOut">
              <a:rPr lang="pt-BR" smtClean="0"/>
              <a:t>21/04/2019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76C3-2F5A-48BC-A07D-055066D653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266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4C5F-C1B1-42AE-A9BF-4D9A94CF7DBE}" type="datetimeFigureOut">
              <a:rPr lang="pt-BR" smtClean="0"/>
              <a:t>21/04/2019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76C3-2F5A-48BC-A07D-055066D653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895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4C5F-C1B1-42AE-A9BF-4D9A94CF7DBE}" type="datetimeFigureOut">
              <a:rPr lang="pt-BR" smtClean="0"/>
              <a:t>21/04/2019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76C3-2F5A-48BC-A07D-055066D653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169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4C5F-C1B1-42AE-A9BF-4D9A94CF7DBE}" type="datetimeFigureOut">
              <a:rPr lang="pt-BR" smtClean="0"/>
              <a:t>21/04/2019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76C3-2F5A-48BC-A07D-055066D653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45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4C5F-C1B1-42AE-A9BF-4D9A94CF7DBE}" type="datetimeFigureOut">
              <a:rPr lang="pt-BR" smtClean="0"/>
              <a:t>21/04/2019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76C3-2F5A-48BC-A07D-055066D653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68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4C5F-C1B1-42AE-A9BF-4D9A94CF7DBE}" type="datetimeFigureOut">
              <a:rPr lang="pt-BR" smtClean="0"/>
              <a:t>21/04/2019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76C3-2F5A-48BC-A07D-055066D653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91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4C5F-C1B1-42AE-A9BF-4D9A94CF7DBE}" type="datetimeFigureOut">
              <a:rPr lang="pt-BR" smtClean="0"/>
              <a:t>21/04/2019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76C3-2F5A-48BC-A07D-055066D653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33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4C5F-C1B1-42AE-A9BF-4D9A94CF7DBE}" type="datetimeFigureOut">
              <a:rPr lang="pt-BR" smtClean="0"/>
              <a:t>21/04/2019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76C3-2F5A-48BC-A07D-055066D653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686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4C5F-C1B1-42AE-A9BF-4D9A94CF7DBE}" type="datetimeFigureOut">
              <a:rPr lang="pt-BR" smtClean="0"/>
              <a:t>21/04/2019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76C3-2F5A-48BC-A07D-055066D653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037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4C5F-C1B1-42AE-A9BF-4D9A94CF7DBE}" type="datetimeFigureOut">
              <a:rPr lang="pt-BR" smtClean="0"/>
              <a:t>21/04/2019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76C3-2F5A-48BC-A07D-055066D653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00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D14C5F-C1B1-42AE-A9BF-4D9A94CF7DBE}" type="datetimeFigureOut">
              <a:rPr lang="pt-BR" smtClean="0"/>
              <a:t>21/04/2019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6C076C3-2F5A-48BC-A07D-055066D653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785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D14C5F-C1B1-42AE-A9BF-4D9A94CF7DBE}" type="datetimeFigureOut">
              <a:rPr lang="pt-BR" smtClean="0"/>
              <a:t>21/04/2019</a:t>
            </a:fld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6C076C3-2F5A-48BC-A07D-055066D653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3667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uardoribeiro@etec.sp.gov.br" TargetMode="External"/><Relationship Id="rId2" Type="http://schemas.openxmlformats.org/officeDocument/2006/relationships/hyperlink" Target="mailto:arnaldo.Hidalgo@etec.sp.gov.b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o-que-e-uml-e-diagramas-de-caso-de-uso-introducao-pratica-a-uml/23408" TargetMode="External"/><Relationship Id="rId2" Type="http://schemas.openxmlformats.org/officeDocument/2006/relationships/hyperlink" Target="https://www.ateomomento.com.br/diagramas-u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ucidchart.com/pages/pt/o-que-e-um-diagrama-de-fluxo-de-dad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492177"/>
            <a:ext cx="10572000" cy="2971051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Banco de Dados – DFD, DCU e UML</a:t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Professores: 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Arnaldo Martins Hidalgo Junior 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Carlos Eduardo da Trindade Ribeiro</a:t>
            </a:r>
            <a:b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E-mail: Arnaldo -</a:t>
            </a:r>
            <a:r>
              <a:rPr lang="pt-B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arnaldo.Hidalgo@etec.sp.gov.br</a:t>
            </a:r>
            <a:br>
              <a:rPr lang="pt-BR" sz="2400" b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E-mail: Eduardo - </a:t>
            </a:r>
            <a:r>
              <a:rPr lang="pt-BR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eduardoribeiro@etec.sp.gov.br</a:t>
            </a:r>
            <a:r>
              <a:rPr lang="pt-BR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sz="24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pt-B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Dupla: Bruno Raspante Rodrigues – RM:19188</a:t>
            </a:r>
          </a:p>
          <a:p>
            <a:pPr algn="r"/>
            <a:r>
              <a:rPr lang="pt-B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Marllon Silva Araujo Coelho – RM:19019</a:t>
            </a:r>
          </a:p>
        </p:txBody>
      </p:sp>
    </p:spTree>
    <p:extLst>
      <p:ext uri="{BB962C8B-B14F-4D97-AF65-F5344CB8AC3E}">
        <p14:creationId xmlns:p14="http://schemas.microsoft.com/office/powerpoint/2010/main" val="94957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DFD - Diagrama de Fluxo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Digrama de Fluxo de dados (DFD) é uma representação gráfica do “Fluxos” de dados através de um sistema de informação, modelando seus aspectos de processo. Ele fornece apenas, uma visão do sistema, a visão estruturada das funções, ou seja, o fluxo dos dados.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 DFD  mostra que tipo de informação entrará e sairá do sistema, para onde os dados virão e irão e onde os dados serão armazenados. Ele não mostra informações sobre a temporização dos processos ou informações se os processos irão operar em sequência ou em paralelo (o que é mostrado em um fluxo grama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5230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A4550-B9CB-4E50-87A6-3DD6618C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Casos de Uso - DCU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0F59D-1BF3-4E6D-90B6-F2551D08F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38805"/>
            <a:ext cx="10821062" cy="3872007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Este diagrama documenta o que o sistema deve fazer no ponto de vista do usuário. Ele descreve as principais funcionalidades do sistema e a interação dessas funcionalidades com os usuários do mesmo sistema.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Este artefato não faz parte do UML, por ser um derivado da especificação de requisitos. Ele pode ser utilizado também 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criar o documento de requisitos.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Este diagrama são composto por quatro partes:</a:t>
            </a:r>
          </a:p>
          <a:p>
            <a:pPr lv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Cenário: Sequência de eventos que acontecem quando um usuário interage com o sistema.</a:t>
            </a:r>
          </a:p>
          <a:p>
            <a:pPr lv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Ator: Usuário do sistema, ou melhor, um tipo de usuário.</a:t>
            </a:r>
          </a:p>
          <a:p>
            <a:pPr lv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Use Case: É uma tarefa ou uma funcionalidade realizada pelo ator (usuário)</a:t>
            </a:r>
          </a:p>
          <a:p>
            <a:pPr lv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Comunicação: é o que liga um ator com um caso de uso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8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– Unified Modeling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615609"/>
            <a:ext cx="10563286" cy="3997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UML é um acrônimo da expressão Unified Modeling Language (Linguagem de Modelagem Unificada), ela é uma linguagem de programação que nos ajuda no uso em projetos de sistemas.</a:t>
            </a:r>
          </a:p>
          <a:p>
            <a:pPr marL="0" indent="0"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Esta linguagem é representada através de diagramas. Os diagramas são feitos de diferentes elementos (formas gráficas usadas para desenho) elas possuem relação entre si.</a:t>
            </a:r>
          </a:p>
          <a:p>
            <a:pPr marL="0" indent="0"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Na UML se dividem dois grupos importantes: os diagramas estruturais e os diagramas comportamentais.</a:t>
            </a:r>
          </a:p>
          <a:p>
            <a:pPr marL="0" indent="0"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Diagramas estruturais são utilizados para especificar detalhes da estrutura do sistema, por exemplo: classes, métodos, interface, etc.</a:t>
            </a:r>
          </a:p>
          <a:p>
            <a:pPr marL="0" indent="0"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Diagramas comportamentais são utilizados para especificar os detalhes do comportamento do sistema, por exemplo: como as funcionalidades devem funcionar, como um processo deve ser tratado pelo sistema.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964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– Unified Modeling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UML é uma linguagem universal para profissionais de software, pois ajuda muito na comunicação objetiva entre pessoas envolvidas no processo de produção.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objetivo do diagrama da UML é passar uma mensagem padronizada, onde todos os receptores entendem o padrão usado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famoso pela a expressão: “entendeu ou quer que desenha?”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5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Referencias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Sites: UML – Até o momento -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https://www.ateomomento.com.br/diagramas-uml/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DEVMEDIA -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https://www.devmedia.com.br/o-que-e-uml-e-diagramas-de-caso-de-uso-introducao-pratica-a-uml/23408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Sites: DCU – DEVMEDIA -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https://www.devmedia.com.br/o-que-e-uml-e-diagramas-de-caso-de-uso-introducao-pratica-a-uml/23408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Sites: DFD – Lucidchart -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https://www.lucidchart.com/pages/pt/o-que-e-um-diagrama-de-fluxo-de-dados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32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48</TotalTime>
  <Words>554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Citável</vt:lpstr>
      <vt:lpstr>Banco de Dados – DFD, DCU e UML Professores: Arnaldo Martins Hidalgo Junior e Carlos Eduardo da Trindade Ribeiro E-mail: Arnaldo - arnaldo.Hidalgo@etec.sp.gov.br E-mail: Eduardo - eduardoribeiro@etec.sp.gov.br </vt:lpstr>
      <vt:lpstr>DFD - Diagrama de Fluxo de Dados</vt:lpstr>
      <vt:lpstr>Diagramas de Casos de Uso - DCU</vt:lpstr>
      <vt:lpstr>UML – Unified Modeling Language</vt:lpstr>
      <vt:lpstr>UML – Unified Modeling Language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Dados- DFD e UML</dc:title>
  <dc:creator>Cliente</dc:creator>
  <cp:lastModifiedBy>Cliente</cp:lastModifiedBy>
  <cp:revision>15</cp:revision>
  <dcterms:created xsi:type="dcterms:W3CDTF">2019-04-20T19:26:08Z</dcterms:created>
  <dcterms:modified xsi:type="dcterms:W3CDTF">2019-04-21T18:39:20Z</dcterms:modified>
</cp:coreProperties>
</file>