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121935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1">
          <p15:clr>
            <a:srgbClr val="A4A3A4"/>
          </p15:clr>
        </p15:guide>
        <p15:guide id="2" pos="3842">
          <p15:clr>
            <a:srgbClr val="A4A3A4"/>
          </p15:clr>
        </p15:guide>
      </p15:sldGuideLst>
    </p:ext>
    <p:ext uri="GoogleSlidesCustomDataVersion2">
      <go:slidesCustomData xmlns:go="http://customooxmlschemas.google.com/" r:id="rId15" roundtripDataSignature="AMtx7mj8qUG+CzZZtuNsmRFsjnJ31k71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B01DF-6911-4CFC-A872-5D648EA5943C}">
  <a:tblStyle styleId="{7EBB01DF-6911-4CFC-A872-5D648EA5943C}"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F1F5"/>
          </a:solidFill>
        </a:fill>
      </a:tcStyle>
    </a:band1H>
    <a:band2H>
      <a:tcTxStyle/>
    </a:band2H>
    <a:band1V>
      <a:tcTxStyle/>
      <a:tcStyle>
        <a:fill>
          <a:solidFill>
            <a:srgbClr val="E8F1F5"/>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 styleId="{1E32682F-CB1A-4518-B2C7-3A406B01DAC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1F5"/>
          </a:solidFill>
        </a:fill>
      </a:tcStyle>
    </a:wholeTbl>
    <a:band1H>
      <a:tcTxStyle/>
      <a:tcStyle>
        <a:fill>
          <a:solidFill>
            <a:srgbClr val="CEE2EA"/>
          </a:solidFill>
        </a:fill>
      </a:tcStyle>
    </a:band1H>
    <a:band2H>
      <a:tcTxStyle/>
    </a:band2H>
    <a:band1V>
      <a:tcTxStyle/>
      <a:tcStyle>
        <a:fill>
          <a:solidFill>
            <a:srgbClr val="CEE2EA"/>
          </a:solidFill>
        </a:fill>
      </a:tcStyle>
    </a:band1V>
    <a:band2V>
      <a:tcTxStyle/>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1" orient="horz"/>
        <p:guide pos="384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customschemas.google.com/relationships/presentationmetadata" Target="metadata"/><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8" name="Shape 8"/>
        <p:cNvGrpSpPr/>
        <p:nvPr/>
      </p:nvGrpSpPr>
      <p:grpSpPr>
        <a:xfrm>
          <a:off x="0" y="0"/>
          <a:ext cx="0" cy="0"/>
          <a:chOff x="0" y="0"/>
          <a:chExt cx="0" cy="0"/>
        </a:xfrm>
      </p:grpSpPr>
      <p:pic>
        <p:nvPicPr>
          <p:cNvPr id="9" name="Google Shape;9;p10"/>
          <p:cNvPicPr preferRelativeResize="0"/>
          <p:nvPr/>
        </p:nvPicPr>
        <p:blipFill rotWithShape="1">
          <a:blip r:embed="rId2">
            <a:alphaModFix/>
          </a:blip>
          <a:srcRect b="0" l="0" r="0" t="0"/>
          <a:stretch/>
        </p:blipFill>
        <p:spPr>
          <a:xfrm>
            <a:off x="794"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58" name="Shape 58"/>
        <p:cNvGrpSpPr/>
        <p:nvPr/>
      </p:nvGrpSpPr>
      <p:grpSpPr>
        <a:xfrm>
          <a:off x="0" y="0"/>
          <a:ext cx="0" cy="0"/>
          <a:chOff x="0" y="0"/>
          <a:chExt cx="0" cy="0"/>
        </a:xfrm>
      </p:grpSpPr>
      <p:sp>
        <p:nvSpPr>
          <p:cNvPr id="59" name="Google Shape;59;p19"/>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9"/>
          <p:cNvSpPr txBox="1"/>
          <p:nvPr>
            <p:ph idx="1" type="body"/>
          </p:nvPr>
        </p:nvSpPr>
        <p:spPr>
          <a:xfrm rot="5400000">
            <a:off x="3833815" y="-1623933"/>
            <a:ext cx="4525963" cy="10974230"/>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61" name="Google Shape;61;p19"/>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2" name="Google Shape;62;p19"/>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3" name="Google Shape;63;p19"/>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4" name="Shape 64"/>
        <p:cNvGrpSpPr/>
        <p:nvPr/>
      </p:nvGrpSpPr>
      <p:grpSpPr>
        <a:xfrm>
          <a:off x="0" y="0"/>
          <a:ext cx="0" cy="0"/>
          <a:chOff x="0" y="0"/>
          <a:chExt cx="0" cy="0"/>
        </a:xfrm>
      </p:grpSpPr>
      <p:sp>
        <p:nvSpPr>
          <p:cNvPr id="65" name="Google Shape;65;p20"/>
          <p:cNvSpPr txBox="1"/>
          <p:nvPr>
            <p:ph type="title"/>
          </p:nvPr>
        </p:nvSpPr>
        <p:spPr>
          <a:xfrm rot="5400000">
            <a:off x="7286368" y="1828622"/>
            <a:ext cx="5851525" cy="274355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20"/>
          <p:cNvSpPr txBox="1"/>
          <p:nvPr>
            <p:ph idx="1" type="body"/>
          </p:nvPr>
        </p:nvSpPr>
        <p:spPr>
          <a:xfrm rot="5400000">
            <a:off x="1697641" y="-813323"/>
            <a:ext cx="5851525" cy="8027446"/>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67" name="Google Shape;67;p20"/>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8" name="Google Shape;68;p20"/>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69" name="Google Shape;69;p20"/>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0" name="Shape 10"/>
        <p:cNvGrpSpPr/>
        <p:nvPr/>
      </p:nvGrpSpPr>
      <p:grpSpPr>
        <a:xfrm>
          <a:off x="0" y="0"/>
          <a:ext cx="0" cy="0"/>
          <a:chOff x="0" y="0"/>
          <a:chExt cx="0" cy="0"/>
        </a:xfrm>
      </p:grpSpPr>
      <p:pic>
        <p:nvPicPr>
          <p:cNvPr id="11" name="Google Shape;11;p11"/>
          <p:cNvPicPr preferRelativeResize="0"/>
          <p:nvPr/>
        </p:nvPicPr>
        <p:blipFill rotWithShape="1">
          <a:blip r:embed="rId2">
            <a:alphaModFix/>
          </a:blip>
          <a:srcRect b="0" l="0" r="0" t="0"/>
          <a:stretch/>
        </p:blipFill>
        <p:spPr>
          <a:xfrm>
            <a:off x="6433" y="0"/>
            <a:ext cx="12180722" cy="6858000"/>
          </a:xfrm>
          <a:prstGeom prst="rect">
            <a:avLst/>
          </a:prstGeom>
          <a:noFill/>
          <a:ln>
            <a:noFill/>
          </a:ln>
        </p:spPr>
      </p:pic>
      <p:pic>
        <p:nvPicPr>
          <p:cNvPr id="12" name="Google Shape;12;p11"/>
          <p:cNvPicPr preferRelativeResize="0"/>
          <p:nvPr/>
        </p:nvPicPr>
        <p:blipFill rotWithShape="1">
          <a:blip r:embed="rId3">
            <a:alphaModFix/>
          </a:blip>
          <a:srcRect b="0" l="0" r="0" t="0"/>
          <a:stretch/>
        </p:blipFill>
        <p:spPr>
          <a:xfrm>
            <a:off x="3261" y="1388"/>
            <a:ext cx="12187066" cy="68552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3" name="Shape 13"/>
        <p:cNvGrpSpPr/>
        <p:nvPr/>
      </p:nvGrpSpPr>
      <p:grpSpPr>
        <a:xfrm>
          <a:off x="0" y="0"/>
          <a:ext cx="0" cy="0"/>
          <a:chOff x="0" y="0"/>
          <a:chExt cx="0" cy="0"/>
        </a:xfrm>
      </p:grpSpPr>
      <p:sp>
        <p:nvSpPr>
          <p:cNvPr id="14" name="Google Shape;14;p12"/>
          <p:cNvSpPr txBox="1"/>
          <p:nvPr>
            <p:ph type="title"/>
          </p:nvPr>
        </p:nvSpPr>
        <p:spPr>
          <a:xfrm>
            <a:off x="963211" y="4406902"/>
            <a:ext cx="1036455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819"/>
              <a:buFont typeface="Calibri"/>
              <a:buNone/>
              <a:defRPr b="1" i="0" sz="481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2"/>
          <p:cNvSpPr txBox="1"/>
          <p:nvPr>
            <p:ph idx="1" type="body"/>
          </p:nvPr>
        </p:nvSpPr>
        <p:spPr>
          <a:xfrm>
            <a:off x="963211" y="2906715"/>
            <a:ext cx="1036455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69"/>
              </a:spcBef>
              <a:spcAft>
                <a:spcPts val="0"/>
              </a:spcAft>
              <a:buClr>
                <a:srgbClr val="888888"/>
              </a:buClr>
              <a:buSzPts val="2344"/>
              <a:buFont typeface="Arial"/>
              <a:buNone/>
              <a:defRPr b="0" i="0" sz="2344" u="none" cap="none" strike="noStrike">
                <a:solidFill>
                  <a:srgbClr val="888888"/>
                </a:solidFill>
                <a:latin typeface="Calibri"/>
                <a:ea typeface="Calibri"/>
                <a:cs typeface="Calibri"/>
                <a:sym typeface="Calibri"/>
              </a:defRPr>
            </a:lvl1pPr>
            <a:lvl2pPr indent="-228600" lvl="1" marL="914400" marR="0" rtl="0" algn="l">
              <a:spcBef>
                <a:spcPts val="443"/>
              </a:spcBef>
              <a:spcAft>
                <a:spcPts val="0"/>
              </a:spcAft>
              <a:buClr>
                <a:srgbClr val="888888"/>
              </a:buClr>
              <a:buSzPts val="2214"/>
              <a:buFont typeface="Arial"/>
              <a:buNone/>
              <a:defRPr b="0" i="0" sz="2214" u="none" cap="none" strike="noStrike">
                <a:solidFill>
                  <a:srgbClr val="888888"/>
                </a:solidFill>
                <a:latin typeface="Calibri"/>
                <a:ea typeface="Calibri"/>
                <a:cs typeface="Calibri"/>
                <a:sym typeface="Calibri"/>
              </a:defRPr>
            </a:lvl2pPr>
            <a:lvl3pPr indent="-228600" lvl="2" marL="1371600" marR="0" rtl="0" algn="l">
              <a:spcBef>
                <a:spcPts val="391"/>
              </a:spcBef>
              <a:spcAft>
                <a:spcPts val="0"/>
              </a:spcAft>
              <a:buClr>
                <a:srgbClr val="888888"/>
              </a:buClr>
              <a:buSzPts val="1954"/>
              <a:buFont typeface="Arial"/>
              <a:buNone/>
              <a:defRPr b="0" i="0" sz="1954" u="none" cap="none" strike="noStrike">
                <a:solidFill>
                  <a:srgbClr val="888888"/>
                </a:solidFill>
                <a:latin typeface="Calibri"/>
                <a:ea typeface="Calibri"/>
                <a:cs typeface="Calibri"/>
                <a:sym typeface="Calibri"/>
              </a:defRPr>
            </a:lvl3pPr>
            <a:lvl4pPr indent="-228600" lvl="3" marL="18288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4pPr>
            <a:lvl5pPr indent="-228600" lvl="4" marL="22860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5pPr>
            <a:lvl6pPr indent="-228600" lvl="5" marL="27432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6pPr>
            <a:lvl7pPr indent="-228600" lvl="6" marL="32004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7pPr>
            <a:lvl8pPr indent="-228600" lvl="7" marL="36576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8pPr>
            <a:lvl9pPr indent="-228600" lvl="8" marL="4114800" marR="0" rtl="0" algn="l">
              <a:spcBef>
                <a:spcPts val="339"/>
              </a:spcBef>
              <a:spcAft>
                <a:spcPts val="0"/>
              </a:spcAft>
              <a:buClr>
                <a:srgbClr val="888888"/>
              </a:buClr>
              <a:buSzPts val="1693"/>
              <a:buFont typeface="Arial"/>
              <a:buNone/>
              <a:defRPr b="0" i="0" sz="1693" u="none" cap="none" strike="noStrike">
                <a:solidFill>
                  <a:srgbClr val="888888"/>
                </a:solidFill>
                <a:latin typeface="Calibri"/>
                <a:ea typeface="Calibri"/>
                <a:cs typeface="Calibri"/>
                <a:sym typeface="Calibri"/>
              </a:defRPr>
            </a:lvl9pPr>
          </a:lstStyle>
          <a:p/>
        </p:txBody>
      </p:sp>
      <p:sp>
        <p:nvSpPr>
          <p:cNvPr id="16" name="Google Shape;16;p12"/>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17" name="Google Shape;17;p12"/>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18" name="Google Shape;18;p12"/>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9" name="Shape 19"/>
        <p:cNvGrpSpPr/>
        <p:nvPr/>
      </p:nvGrpSpPr>
      <p:grpSpPr>
        <a:xfrm>
          <a:off x="0" y="0"/>
          <a:ext cx="0" cy="0"/>
          <a:chOff x="0" y="0"/>
          <a:chExt cx="0" cy="0"/>
        </a:xfrm>
      </p:grpSpPr>
      <p:sp>
        <p:nvSpPr>
          <p:cNvPr id="20" name="Google Shape;20;p13"/>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79" y="1600200"/>
            <a:ext cx="5385501" cy="4525963"/>
          </a:xfrm>
          <a:prstGeom prst="rect">
            <a:avLst/>
          </a:prstGeom>
          <a:noFill/>
          <a:ln>
            <a:noFill/>
          </a:ln>
        </p:spPr>
        <p:txBody>
          <a:bodyPr anchorCtr="0" anchor="t" bIns="45700" lIns="91425" spcFirstLastPara="1" rIns="91425" wrap="square" tIns="45700">
            <a:noAutofit/>
          </a:bodyPr>
          <a:lstStyle>
            <a:lvl1pPr indent="-443674" lvl="0" marL="4572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1pPr>
            <a:lvl2pPr indent="-410527" lvl="1" marL="9144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2pPr>
            <a:lvl3pPr indent="-377444" lvl="2" marL="1371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3pPr>
            <a:lvl4pPr indent="-369189" lvl="3" marL="1828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4pPr>
            <a:lvl5pPr indent="-369189" lvl="4" marL="22860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5pPr>
            <a:lvl6pPr indent="-369189" lvl="5" marL="27432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6pPr>
            <a:lvl7pPr indent="-369189" lvl="6" marL="32004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7pPr>
            <a:lvl8pPr indent="-369189" lvl="7" marL="3657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8pPr>
            <a:lvl9pPr indent="-369189" lvl="8" marL="4114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9pPr>
          </a:lstStyle>
          <a:p/>
        </p:txBody>
      </p:sp>
      <p:sp>
        <p:nvSpPr>
          <p:cNvPr id="22" name="Google Shape;22;p13"/>
          <p:cNvSpPr txBox="1"/>
          <p:nvPr>
            <p:ph idx="2" type="body"/>
          </p:nvPr>
        </p:nvSpPr>
        <p:spPr>
          <a:xfrm>
            <a:off x="6198409" y="1600200"/>
            <a:ext cx="5385501" cy="4525963"/>
          </a:xfrm>
          <a:prstGeom prst="rect">
            <a:avLst/>
          </a:prstGeom>
          <a:noFill/>
          <a:ln>
            <a:noFill/>
          </a:ln>
        </p:spPr>
        <p:txBody>
          <a:bodyPr anchorCtr="0" anchor="t" bIns="45700" lIns="91425" spcFirstLastPara="1" rIns="91425" wrap="square" tIns="45700">
            <a:noAutofit/>
          </a:bodyPr>
          <a:lstStyle>
            <a:lvl1pPr indent="-443674" lvl="0" marL="4572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1pPr>
            <a:lvl2pPr indent="-410527" lvl="1" marL="9144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2pPr>
            <a:lvl3pPr indent="-377444" lvl="2" marL="1371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3pPr>
            <a:lvl4pPr indent="-369189" lvl="3" marL="1828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4pPr>
            <a:lvl5pPr indent="-369189" lvl="4" marL="22860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5pPr>
            <a:lvl6pPr indent="-369189" lvl="5" marL="27432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6pPr>
            <a:lvl7pPr indent="-369189" lvl="6" marL="32004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7pPr>
            <a:lvl8pPr indent="-369189" lvl="7" marL="3657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8pPr>
            <a:lvl9pPr indent="-369189" lvl="8" marL="41148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24" name="Google Shape;24;p13"/>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25" name="Google Shape;25;p13"/>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6" name="Shape 26"/>
        <p:cNvGrpSpPr/>
        <p:nvPr/>
      </p:nvGrpSpPr>
      <p:grpSpPr>
        <a:xfrm>
          <a:off x="0" y="0"/>
          <a:ext cx="0" cy="0"/>
          <a:chOff x="0" y="0"/>
          <a:chExt cx="0" cy="0"/>
        </a:xfrm>
      </p:grpSpPr>
      <p:sp>
        <p:nvSpPr>
          <p:cNvPr id="27" name="Google Shape;27;p14"/>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14"/>
          <p:cNvSpPr txBox="1"/>
          <p:nvPr>
            <p:ph idx="1" type="body"/>
          </p:nvPr>
        </p:nvSpPr>
        <p:spPr>
          <a:xfrm>
            <a:off x="609679" y="1535113"/>
            <a:ext cx="5387619" cy="639763"/>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73"/>
              </a:spcBef>
              <a:spcAft>
                <a:spcPts val="0"/>
              </a:spcAft>
              <a:buClr>
                <a:schemeClr val="dk1"/>
              </a:buClr>
              <a:buSzPts val="2865"/>
              <a:buFont typeface="Arial"/>
              <a:buNone/>
              <a:defRPr b="1" i="0" sz="2865" u="none" cap="none" strike="noStrike">
                <a:solidFill>
                  <a:schemeClr val="dk1"/>
                </a:solidFill>
                <a:latin typeface="Calibri"/>
                <a:ea typeface="Calibri"/>
                <a:cs typeface="Calibri"/>
                <a:sym typeface="Calibri"/>
              </a:defRPr>
            </a:lvl1pPr>
            <a:lvl2pPr indent="-228600" lvl="1" marL="914400" marR="0" rtl="0" algn="l">
              <a:spcBef>
                <a:spcPts val="469"/>
              </a:spcBef>
              <a:spcAft>
                <a:spcPts val="0"/>
              </a:spcAft>
              <a:buClr>
                <a:schemeClr val="dk1"/>
              </a:buClr>
              <a:buSzPts val="2344"/>
              <a:buFont typeface="Arial"/>
              <a:buNone/>
              <a:defRPr b="1" i="0" sz="2344" u="none" cap="none" strike="noStrike">
                <a:solidFill>
                  <a:schemeClr val="dk1"/>
                </a:solidFill>
                <a:latin typeface="Calibri"/>
                <a:ea typeface="Calibri"/>
                <a:cs typeface="Calibri"/>
                <a:sym typeface="Calibri"/>
              </a:defRPr>
            </a:lvl2pPr>
            <a:lvl3pPr indent="-228600" lvl="2" marL="1371600" marR="0" rtl="0" algn="l">
              <a:spcBef>
                <a:spcPts val="443"/>
              </a:spcBef>
              <a:spcAft>
                <a:spcPts val="0"/>
              </a:spcAft>
              <a:buClr>
                <a:schemeClr val="dk1"/>
              </a:buClr>
              <a:buSzPts val="2214"/>
              <a:buFont typeface="Arial"/>
              <a:buNone/>
              <a:defRPr b="1" i="0" sz="2214" u="none" cap="none" strike="noStrike">
                <a:solidFill>
                  <a:schemeClr val="dk1"/>
                </a:solidFill>
                <a:latin typeface="Calibri"/>
                <a:ea typeface="Calibri"/>
                <a:cs typeface="Calibri"/>
                <a:sym typeface="Calibri"/>
              </a:defRPr>
            </a:lvl3pPr>
            <a:lvl4pPr indent="-228600" lvl="3" marL="1828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4pPr>
            <a:lvl5pPr indent="-228600" lvl="4" marL="22860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5pPr>
            <a:lvl6pPr indent="-228600" lvl="5" marL="27432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6pPr>
            <a:lvl7pPr indent="-228600" lvl="6" marL="32004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7pPr>
            <a:lvl8pPr indent="-228600" lvl="7" marL="36576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8pPr>
            <a:lvl9pPr indent="-228600" lvl="8" marL="4114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9pPr>
          </a:lstStyle>
          <a:p/>
        </p:txBody>
      </p:sp>
      <p:sp>
        <p:nvSpPr>
          <p:cNvPr id="29" name="Google Shape;29;p14"/>
          <p:cNvSpPr txBox="1"/>
          <p:nvPr>
            <p:ph idx="2" type="body"/>
          </p:nvPr>
        </p:nvSpPr>
        <p:spPr>
          <a:xfrm>
            <a:off x="609679" y="2174876"/>
            <a:ext cx="5387619" cy="3951288"/>
          </a:xfrm>
          <a:prstGeom prst="rect">
            <a:avLst/>
          </a:prstGeom>
          <a:noFill/>
          <a:ln>
            <a:noFill/>
          </a:ln>
        </p:spPr>
        <p:txBody>
          <a:bodyPr anchorCtr="0" anchor="t" bIns="45700" lIns="91425" spcFirstLastPara="1" rIns="91425" wrap="square" tIns="45700">
            <a:noAutofit/>
          </a:bodyPr>
          <a:lstStyle>
            <a:lvl1pPr indent="-410527" lvl="0" marL="4572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1pPr>
            <a:lvl2pPr indent="-377444" lvl="1" marL="914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2pPr>
            <a:lvl3pPr indent="-369189" lvl="2" marL="1371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3pPr>
            <a:lvl4pPr indent="-352679" lvl="3" marL="1828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4pPr>
            <a:lvl5pPr indent="-352679" lvl="4" marL="22860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5pPr>
            <a:lvl6pPr indent="-352679" lvl="5" marL="27432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6pPr>
            <a:lvl7pPr indent="-352679" lvl="6" marL="32004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7pPr>
            <a:lvl8pPr indent="-352678" lvl="7" marL="36576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8pPr>
            <a:lvl9pPr indent="-352678" lvl="8" marL="4114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9pPr>
          </a:lstStyle>
          <a:p/>
        </p:txBody>
      </p:sp>
      <p:sp>
        <p:nvSpPr>
          <p:cNvPr id="30" name="Google Shape;30;p14"/>
          <p:cNvSpPr txBox="1"/>
          <p:nvPr>
            <p:ph idx="3" type="body"/>
          </p:nvPr>
        </p:nvSpPr>
        <p:spPr>
          <a:xfrm>
            <a:off x="6194176" y="1535113"/>
            <a:ext cx="5389735" cy="639763"/>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73"/>
              </a:spcBef>
              <a:spcAft>
                <a:spcPts val="0"/>
              </a:spcAft>
              <a:buClr>
                <a:schemeClr val="dk1"/>
              </a:buClr>
              <a:buSzPts val="2865"/>
              <a:buFont typeface="Arial"/>
              <a:buNone/>
              <a:defRPr b="1" i="0" sz="2865" u="none" cap="none" strike="noStrike">
                <a:solidFill>
                  <a:schemeClr val="dk1"/>
                </a:solidFill>
                <a:latin typeface="Calibri"/>
                <a:ea typeface="Calibri"/>
                <a:cs typeface="Calibri"/>
                <a:sym typeface="Calibri"/>
              </a:defRPr>
            </a:lvl1pPr>
            <a:lvl2pPr indent="-228600" lvl="1" marL="914400" marR="0" rtl="0" algn="l">
              <a:spcBef>
                <a:spcPts val="469"/>
              </a:spcBef>
              <a:spcAft>
                <a:spcPts val="0"/>
              </a:spcAft>
              <a:buClr>
                <a:schemeClr val="dk1"/>
              </a:buClr>
              <a:buSzPts val="2344"/>
              <a:buFont typeface="Arial"/>
              <a:buNone/>
              <a:defRPr b="1" i="0" sz="2344" u="none" cap="none" strike="noStrike">
                <a:solidFill>
                  <a:schemeClr val="dk1"/>
                </a:solidFill>
                <a:latin typeface="Calibri"/>
                <a:ea typeface="Calibri"/>
                <a:cs typeface="Calibri"/>
                <a:sym typeface="Calibri"/>
              </a:defRPr>
            </a:lvl2pPr>
            <a:lvl3pPr indent="-228600" lvl="2" marL="1371600" marR="0" rtl="0" algn="l">
              <a:spcBef>
                <a:spcPts val="443"/>
              </a:spcBef>
              <a:spcAft>
                <a:spcPts val="0"/>
              </a:spcAft>
              <a:buClr>
                <a:schemeClr val="dk1"/>
              </a:buClr>
              <a:buSzPts val="2214"/>
              <a:buFont typeface="Arial"/>
              <a:buNone/>
              <a:defRPr b="1" i="0" sz="2214" u="none" cap="none" strike="noStrike">
                <a:solidFill>
                  <a:schemeClr val="dk1"/>
                </a:solidFill>
                <a:latin typeface="Calibri"/>
                <a:ea typeface="Calibri"/>
                <a:cs typeface="Calibri"/>
                <a:sym typeface="Calibri"/>
              </a:defRPr>
            </a:lvl3pPr>
            <a:lvl4pPr indent="-228600" lvl="3" marL="1828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4pPr>
            <a:lvl5pPr indent="-228600" lvl="4" marL="22860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5pPr>
            <a:lvl6pPr indent="-228600" lvl="5" marL="27432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6pPr>
            <a:lvl7pPr indent="-228600" lvl="6" marL="32004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7pPr>
            <a:lvl8pPr indent="-228600" lvl="7" marL="36576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8pPr>
            <a:lvl9pPr indent="-228600" lvl="8" marL="4114800" marR="0" rtl="0" algn="l">
              <a:spcBef>
                <a:spcPts val="391"/>
              </a:spcBef>
              <a:spcAft>
                <a:spcPts val="0"/>
              </a:spcAft>
              <a:buClr>
                <a:schemeClr val="dk1"/>
              </a:buClr>
              <a:buSzPts val="1954"/>
              <a:buFont typeface="Arial"/>
              <a:buNone/>
              <a:defRPr b="1" i="0" sz="1954" u="none" cap="none" strike="noStrike">
                <a:solidFill>
                  <a:schemeClr val="dk1"/>
                </a:solidFill>
                <a:latin typeface="Calibri"/>
                <a:ea typeface="Calibri"/>
                <a:cs typeface="Calibri"/>
                <a:sym typeface="Calibri"/>
              </a:defRPr>
            </a:lvl9pPr>
          </a:lstStyle>
          <a:p/>
        </p:txBody>
      </p:sp>
      <p:sp>
        <p:nvSpPr>
          <p:cNvPr id="31" name="Google Shape;31;p14"/>
          <p:cNvSpPr txBox="1"/>
          <p:nvPr>
            <p:ph idx="4" type="body"/>
          </p:nvPr>
        </p:nvSpPr>
        <p:spPr>
          <a:xfrm>
            <a:off x="6194176" y="2174876"/>
            <a:ext cx="5389735" cy="3951288"/>
          </a:xfrm>
          <a:prstGeom prst="rect">
            <a:avLst/>
          </a:prstGeom>
          <a:noFill/>
          <a:ln>
            <a:noFill/>
          </a:ln>
        </p:spPr>
        <p:txBody>
          <a:bodyPr anchorCtr="0" anchor="t" bIns="45700" lIns="91425" spcFirstLastPara="1" rIns="91425" wrap="square" tIns="45700">
            <a:noAutofit/>
          </a:bodyPr>
          <a:lstStyle>
            <a:lvl1pPr indent="-410527" lvl="0" marL="4572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1pPr>
            <a:lvl2pPr indent="-377444" lvl="1" marL="914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2pPr>
            <a:lvl3pPr indent="-369189" lvl="2" marL="1371600" marR="0" rtl="0" algn="l">
              <a:spcBef>
                <a:spcPts val="443"/>
              </a:spcBef>
              <a:spcAft>
                <a:spcPts val="0"/>
              </a:spcAft>
              <a:buClr>
                <a:schemeClr val="dk1"/>
              </a:buClr>
              <a:buSzPts val="2214"/>
              <a:buFont typeface="Arial"/>
              <a:buChar char="•"/>
              <a:defRPr b="0" i="0" sz="2214" u="none" cap="none" strike="noStrike">
                <a:solidFill>
                  <a:schemeClr val="dk1"/>
                </a:solidFill>
                <a:latin typeface="Calibri"/>
                <a:ea typeface="Calibri"/>
                <a:cs typeface="Calibri"/>
                <a:sym typeface="Calibri"/>
              </a:defRPr>
            </a:lvl3pPr>
            <a:lvl4pPr indent="-352679" lvl="3" marL="1828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4pPr>
            <a:lvl5pPr indent="-352679" lvl="4" marL="22860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5pPr>
            <a:lvl6pPr indent="-352679" lvl="5" marL="27432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6pPr>
            <a:lvl7pPr indent="-352679" lvl="6" marL="32004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7pPr>
            <a:lvl8pPr indent="-352678" lvl="7" marL="36576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8pPr>
            <a:lvl9pPr indent="-352678" lvl="8" marL="4114800" marR="0" rtl="0" algn="l">
              <a:spcBef>
                <a:spcPts val="391"/>
              </a:spcBef>
              <a:spcAft>
                <a:spcPts val="0"/>
              </a:spcAft>
              <a:buClr>
                <a:schemeClr val="dk1"/>
              </a:buClr>
              <a:buSzPts val="1954"/>
              <a:buFont typeface="Arial"/>
              <a:buChar char="•"/>
              <a:defRPr b="0" i="0" sz="1954" u="none" cap="none" strike="noStrike">
                <a:solidFill>
                  <a:schemeClr val="dk1"/>
                </a:solidFill>
                <a:latin typeface="Calibri"/>
                <a:ea typeface="Calibri"/>
                <a:cs typeface="Calibri"/>
                <a:sym typeface="Calibri"/>
              </a:defRPr>
            </a:lvl9pPr>
          </a:lstStyle>
          <a:p/>
        </p:txBody>
      </p:sp>
      <p:sp>
        <p:nvSpPr>
          <p:cNvPr id="32" name="Google Shape;32;p14"/>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3" name="Google Shape;33;p14"/>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4" name="Google Shape;34;p14"/>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609681" y="274638"/>
            <a:ext cx="1097423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5340"/>
              <a:buFont typeface="Calibri"/>
              <a:buNone/>
              <a:defRPr b="0" i="0" sz="53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5"/>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8" name="Google Shape;38;p15"/>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39" name="Google Shape;39;p15"/>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0" name="Shape 40"/>
        <p:cNvGrpSpPr/>
        <p:nvPr/>
      </p:nvGrpSpPr>
      <p:grpSpPr>
        <a:xfrm>
          <a:off x="0" y="0"/>
          <a:ext cx="0" cy="0"/>
          <a:chOff x="0" y="0"/>
          <a:chExt cx="0" cy="0"/>
        </a:xfrm>
      </p:grpSpPr>
      <p:sp>
        <p:nvSpPr>
          <p:cNvPr id="41" name="Google Shape;41;p16"/>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2" name="Google Shape;42;p16"/>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3" name="Google Shape;43;p16"/>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4" name="Shape 44"/>
        <p:cNvGrpSpPr/>
        <p:nvPr/>
      </p:nvGrpSpPr>
      <p:grpSpPr>
        <a:xfrm>
          <a:off x="0" y="0"/>
          <a:ext cx="0" cy="0"/>
          <a:chOff x="0" y="0"/>
          <a:chExt cx="0" cy="0"/>
        </a:xfrm>
      </p:grpSpPr>
      <p:sp>
        <p:nvSpPr>
          <p:cNvPr id="45" name="Google Shape;45;p17"/>
          <p:cNvSpPr txBox="1"/>
          <p:nvPr>
            <p:ph type="title"/>
          </p:nvPr>
        </p:nvSpPr>
        <p:spPr>
          <a:xfrm>
            <a:off x="609682" y="273051"/>
            <a:ext cx="4011605" cy="116204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344"/>
              <a:buFont typeface="Calibri"/>
              <a:buNone/>
              <a:defRPr b="1" i="0" sz="234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7"/>
          <p:cNvSpPr txBox="1"/>
          <p:nvPr>
            <p:ph idx="1" type="body"/>
          </p:nvPr>
        </p:nvSpPr>
        <p:spPr>
          <a:xfrm>
            <a:off x="4767355" y="273051"/>
            <a:ext cx="6816554" cy="5853113"/>
          </a:xfrm>
          <a:prstGeom prst="rect">
            <a:avLst/>
          </a:prstGeom>
          <a:noFill/>
          <a:ln>
            <a:noFill/>
          </a:ln>
        </p:spPr>
        <p:txBody>
          <a:bodyPr anchorCtr="0" anchor="t" bIns="45700" lIns="91425" spcFirstLastPara="1" rIns="91425" wrap="square" tIns="45700">
            <a:noAutofit/>
          </a:bodyPr>
          <a:lstStyle>
            <a:lvl1pPr indent="-476694" lvl="0" marL="457200" marR="0" rtl="0" algn="l">
              <a:spcBef>
                <a:spcPts val="781"/>
              </a:spcBef>
              <a:spcAft>
                <a:spcPts val="0"/>
              </a:spcAft>
              <a:buClr>
                <a:schemeClr val="dk1"/>
              </a:buClr>
              <a:buSzPts val="3907"/>
              <a:buFont typeface="Arial"/>
              <a:buChar char="•"/>
              <a:defRPr b="0" i="0" sz="3907" u="none" cap="none" strike="noStrike">
                <a:solidFill>
                  <a:schemeClr val="dk1"/>
                </a:solidFill>
                <a:latin typeface="Calibri"/>
                <a:ea typeface="Calibri"/>
                <a:cs typeface="Calibri"/>
                <a:sym typeface="Calibri"/>
              </a:defRPr>
            </a:lvl1pPr>
            <a:lvl2pPr indent="-443674" lvl="1" marL="914400" marR="0" rtl="0" algn="l">
              <a:spcBef>
                <a:spcPts val="677"/>
              </a:spcBef>
              <a:spcAft>
                <a:spcPts val="0"/>
              </a:spcAft>
              <a:buClr>
                <a:schemeClr val="dk1"/>
              </a:buClr>
              <a:buSzPts val="3387"/>
              <a:buFont typeface="Arial"/>
              <a:buChar char="–"/>
              <a:defRPr b="0" i="0" sz="3387" u="none" cap="none" strike="noStrike">
                <a:solidFill>
                  <a:schemeClr val="dk1"/>
                </a:solidFill>
                <a:latin typeface="Calibri"/>
                <a:ea typeface="Calibri"/>
                <a:cs typeface="Calibri"/>
                <a:sym typeface="Calibri"/>
              </a:defRPr>
            </a:lvl2pPr>
            <a:lvl3pPr indent="-410527" lvl="2" marL="1371600" marR="0" rtl="0" algn="l">
              <a:spcBef>
                <a:spcPts val="573"/>
              </a:spcBef>
              <a:spcAft>
                <a:spcPts val="0"/>
              </a:spcAft>
              <a:buClr>
                <a:schemeClr val="dk1"/>
              </a:buClr>
              <a:buSzPts val="2865"/>
              <a:buFont typeface="Arial"/>
              <a:buChar char="•"/>
              <a:defRPr b="0" i="0" sz="2865" u="none" cap="none" strike="noStrike">
                <a:solidFill>
                  <a:schemeClr val="dk1"/>
                </a:solidFill>
                <a:latin typeface="Calibri"/>
                <a:ea typeface="Calibri"/>
                <a:cs typeface="Calibri"/>
                <a:sym typeface="Calibri"/>
              </a:defRPr>
            </a:lvl3pPr>
            <a:lvl4pPr indent="-377444" lvl="3" marL="1828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4pPr>
            <a:lvl5pPr indent="-377444" lvl="4" marL="22860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5pPr>
            <a:lvl6pPr indent="-377444" lvl="5" marL="27432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6pPr>
            <a:lvl7pPr indent="-377444" lvl="6" marL="32004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7pPr>
            <a:lvl8pPr indent="-377444" lvl="7" marL="36576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8pPr>
            <a:lvl9pPr indent="-377444" lvl="8" marL="4114800" marR="0" rtl="0" algn="l">
              <a:spcBef>
                <a:spcPts val="469"/>
              </a:spcBef>
              <a:spcAft>
                <a:spcPts val="0"/>
              </a:spcAft>
              <a:buClr>
                <a:schemeClr val="dk1"/>
              </a:buClr>
              <a:buSzPts val="2344"/>
              <a:buFont typeface="Arial"/>
              <a:buChar char="•"/>
              <a:defRPr b="0" i="0" sz="2344" u="none" cap="none" strike="noStrike">
                <a:solidFill>
                  <a:schemeClr val="dk1"/>
                </a:solidFill>
                <a:latin typeface="Calibri"/>
                <a:ea typeface="Calibri"/>
                <a:cs typeface="Calibri"/>
                <a:sym typeface="Calibri"/>
              </a:defRPr>
            </a:lvl9pPr>
          </a:lstStyle>
          <a:p/>
        </p:txBody>
      </p:sp>
      <p:sp>
        <p:nvSpPr>
          <p:cNvPr id="47" name="Google Shape;47;p17"/>
          <p:cNvSpPr txBox="1"/>
          <p:nvPr>
            <p:ph idx="2" type="body"/>
          </p:nvPr>
        </p:nvSpPr>
        <p:spPr>
          <a:xfrm>
            <a:off x="609682" y="1435102"/>
            <a:ext cx="4011605" cy="46910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39"/>
              </a:spcBef>
              <a:spcAft>
                <a:spcPts val="0"/>
              </a:spcAft>
              <a:buClr>
                <a:schemeClr val="dk1"/>
              </a:buClr>
              <a:buSzPts val="1693"/>
              <a:buFont typeface="Arial"/>
              <a:buNone/>
              <a:defRPr b="0" i="0" sz="1693" u="none" cap="none" strike="noStrike">
                <a:solidFill>
                  <a:schemeClr val="dk1"/>
                </a:solidFill>
                <a:latin typeface="Calibri"/>
                <a:ea typeface="Calibri"/>
                <a:cs typeface="Calibri"/>
                <a:sym typeface="Calibri"/>
              </a:defRPr>
            </a:lvl1pPr>
            <a:lvl2pPr indent="-228600" lvl="1" marL="914400" marR="0" rtl="0" algn="l">
              <a:spcBef>
                <a:spcPts val="287"/>
              </a:spcBef>
              <a:spcAft>
                <a:spcPts val="0"/>
              </a:spcAft>
              <a:buClr>
                <a:schemeClr val="dk1"/>
              </a:buClr>
              <a:buSzPts val="1433"/>
              <a:buFont typeface="Arial"/>
              <a:buNone/>
              <a:defRPr b="0" i="0" sz="1433" u="none" cap="none" strike="noStrike">
                <a:solidFill>
                  <a:schemeClr val="dk1"/>
                </a:solidFill>
                <a:latin typeface="Calibri"/>
                <a:ea typeface="Calibri"/>
                <a:cs typeface="Calibri"/>
                <a:sym typeface="Calibri"/>
              </a:defRPr>
            </a:lvl2pPr>
            <a:lvl3pPr indent="-228600" lvl="2" marL="1371600" marR="0" rtl="0" algn="l">
              <a:spcBef>
                <a:spcPts val="234"/>
              </a:spcBef>
              <a:spcAft>
                <a:spcPts val="0"/>
              </a:spcAft>
              <a:buClr>
                <a:schemeClr val="dk1"/>
              </a:buClr>
              <a:buSzPts val="1172"/>
              <a:buFont typeface="Arial"/>
              <a:buNone/>
              <a:defRPr b="0" i="0" sz="1172" u="none" cap="none" strike="noStrike">
                <a:solidFill>
                  <a:schemeClr val="dk1"/>
                </a:solidFill>
                <a:latin typeface="Calibri"/>
                <a:ea typeface="Calibri"/>
                <a:cs typeface="Calibri"/>
                <a:sym typeface="Calibri"/>
              </a:defRPr>
            </a:lvl3pPr>
            <a:lvl4pPr indent="-228600" lvl="3" marL="1828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4pPr>
            <a:lvl5pPr indent="-228600" lvl="4" marL="22860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5pPr>
            <a:lvl6pPr indent="-228600" lvl="5" marL="27432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6pPr>
            <a:lvl7pPr indent="-228600" lvl="6" marL="32004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7pPr>
            <a:lvl8pPr indent="-228600" lvl="7" marL="36576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8pPr>
            <a:lvl9pPr indent="-228600" lvl="8" marL="4114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9pPr>
          </a:lstStyle>
          <a:p/>
        </p:txBody>
      </p:sp>
      <p:sp>
        <p:nvSpPr>
          <p:cNvPr id="48" name="Google Shape;48;p17"/>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49" name="Google Shape;49;p17"/>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0" name="Google Shape;50;p17"/>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1" name="Shape 51"/>
        <p:cNvGrpSpPr/>
        <p:nvPr/>
      </p:nvGrpSpPr>
      <p:grpSpPr>
        <a:xfrm>
          <a:off x="0" y="0"/>
          <a:ext cx="0" cy="0"/>
          <a:chOff x="0" y="0"/>
          <a:chExt cx="0" cy="0"/>
        </a:xfrm>
      </p:grpSpPr>
      <p:sp>
        <p:nvSpPr>
          <p:cNvPr id="52" name="Google Shape;52;p18"/>
          <p:cNvSpPr txBox="1"/>
          <p:nvPr>
            <p:ph type="title"/>
          </p:nvPr>
        </p:nvSpPr>
        <p:spPr>
          <a:xfrm>
            <a:off x="2390029" y="4800599"/>
            <a:ext cx="7316153" cy="56673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344"/>
              <a:buFont typeface="Calibri"/>
              <a:buNone/>
              <a:defRPr b="1" i="0" sz="234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18"/>
          <p:cNvSpPr/>
          <p:nvPr>
            <p:ph idx="2" type="pic"/>
          </p:nvPr>
        </p:nvSpPr>
        <p:spPr>
          <a:xfrm>
            <a:off x="2390029" y="612777"/>
            <a:ext cx="7316153" cy="4114800"/>
          </a:xfrm>
          <a:prstGeom prst="rect">
            <a:avLst/>
          </a:prstGeom>
          <a:noFill/>
          <a:ln>
            <a:noFill/>
          </a:ln>
        </p:spPr>
      </p:sp>
      <p:sp>
        <p:nvSpPr>
          <p:cNvPr id="54" name="Google Shape;54;p18"/>
          <p:cNvSpPr txBox="1"/>
          <p:nvPr>
            <p:ph idx="1" type="body"/>
          </p:nvPr>
        </p:nvSpPr>
        <p:spPr>
          <a:xfrm>
            <a:off x="2390029" y="5367339"/>
            <a:ext cx="7316153"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39"/>
              </a:spcBef>
              <a:spcAft>
                <a:spcPts val="0"/>
              </a:spcAft>
              <a:buClr>
                <a:schemeClr val="dk1"/>
              </a:buClr>
              <a:buSzPts val="1693"/>
              <a:buFont typeface="Arial"/>
              <a:buNone/>
              <a:defRPr b="0" i="0" sz="1693" u="none" cap="none" strike="noStrike">
                <a:solidFill>
                  <a:schemeClr val="dk1"/>
                </a:solidFill>
                <a:latin typeface="Calibri"/>
                <a:ea typeface="Calibri"/>
                <a:cs typeface="Calibri"/>
                <a:sym typeface="Calibri"/>
              </a:defRPr>
            </a:lvl1pPr>
            <a:lvl2pPr indent="-228600" lvl="1" marL="914400" marR="0" rtl="0" algn="l">
              <a:spcBef>
                <a:spcPts val="287"/>
              </a:spcBef>
              <a:spcAft>
                <a:spcPts val="0"/>
              </a:spcAft>
              <a:buClr>
                <a:schemeClr val="dk1"/>
              </a:buClr>
              <a:buSzPts val="1433"/>
              <a:buFont typeface="Arial"/>
              <a:buNone/>
              <a:defRPr b="0" i="0" sz="1433" u="none" cap="none" strike="noStrike">
                <a:solidFill>
                  <a:schemeClr val="dk1"/>
                </a:solidFill>
                <a:latin typeface="Calibri"/>
                <a:ea typeface="Calibri"/>
                <a:cs typeface="Calibri"/>
                <a:sym typeface="Calibri"/>
              </a:defRPr>
            </a:lvl2pPr>
            <a:lvl3pPr indent="-228600" lvl="2" marL="1371600" marR="0" rtl="0" algn="l">
              <a:spcBef>
                <a:spcPts val="234"/>
              </a:spcBef>
              <a:spcAft>
                <a:spcPts val="0"/>
              </a:spcAft>
              <a:buClr>
                <a:schemeClr val="dk1"/>
              </a:buClr>
              <a:buSzPts val="1172"/>
              <a:buFont typeface="Arial"/>
              <a:buNone/>
              <a:defRPr b="0" i="0" sz="1172" u="none" cap="none" strike="noStrike">
                <a:solidFill>
                  <a:schemeClr val="dk1"/>
                </a:solidFill>
                <a:latin typeface="Calibri"/>
                <a:ea typeface="Calibri"/>
                <a:cs typeface="Calibri"/>
                <a:sym typeface="Calibri"/>
              </a:defRPr>
            </a:lvl3pPr>
            <a:lvl4pPr indent="-228600" lvl="3" marL="1828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4pPr>
            <a:lvl5pPr indent="-228600" lvl="4" marL="22860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5pPr>
            <a:lvl6pPr indent="-228600" lvl="5" marL="27432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6pPr>
            <a:lvl7pPr indent="-228600" lvl="6" marL="32004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7pPr>
            <a:lvl8pPr indent="-228600" lvl="7" marL="36576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8pPr>
            <a:lvl9pPr indent="-228600" lvl="8" marL="4114800" marR="0" rtl="0" algn="l">
              <a:spcBef>
                <a:spcPts val="208"/>
              </a:spcBef>
              <a:spcAft>
                <a:spcPts val="0"/>
              </a:spcAft>
              <a:buClr>
                <a:schemeClr val="dk1"/>
              </a:buClr>
              <a:buSzPts val="1042"/>
              <a:buFont typeface="Arial"/>
              <a:buNone/>
              <a:defRPr b="0" i="0" sz="1042" u="none" cap="none" strike="noStrike">
                <a:solidFill>
                  <a:schemeClr val="dk1"/>
                </a:solidFill>
                <a:latin typeface="Calibri"/>
                <a:ea typeface="Calibri"/>
                <a:cs typeface="Calibri"/>
                <a:sym typeface="Calibri"/>
              </a:defRPr>
            </a:lvl9pPr>
          </a:lstStyle>
          <a:p/>
        </p:txBody>
      </p:sp>
      <p:sp>
        <p:nvSpPr>
          <p:cNvPr id="55" name="Google Shape;55;p18"/>
          <p:cNvSpPr txBox="1"/>
          <p:nvPr>
            <p:ph idx="10" type="dt"/>
          </p:nvPr>
        </p:nvSpPr>
        <p:spPr>
          <a:xfrm>
            <a:off x="609679" y="6356352"/>
            <a:ext cx="2845170"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6" name="Google Shape;56;p18"/>
          <p:cNvSpPr txBox="1"/>
          <p:nvPr>
            <p:ph idx="11" type="ftr"/>
          </p:nvPr>
        </p:nvSpPr>
        <p:spPr>
          <a:xfrm>
            <a:off x="4166144" y="6356352"/>
            <a:ext cx="3861303" cy="36512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266">
                <a:solidFill>
                  <a:schemeClr val="dk1"/>
                </a:solidFill>
                <a:latin typeface="Calibri"/>
                <a:ea typeface="Calibri"/>
                <a:cs typeface="Calibri"/>
                <a:sym typeface="Calibri"/>
              </a:defRPr>
            </a:lvl1pPr>
            <a:lvl2pPr lvl="1"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266" u="none" cap="none" strike="noStrike">
                <a:solidFill>
                  <a:schemeClr val="dk1"/>
                </a:solidFill>
                <a:latin typeface="Calibri"/>
                <a:ea typeface="Calibri"/>
                <a:cs typeface="Calibri"/>
                <a:sym typeface="Calibri"/>
              </a:defRPr>
            </a:lvl9pPr>
          </a:lstStyle>
          <a:p/>
        </p:txBody>
      </p:sp>
      <p:sp>
        <p:nvSpPr>
          <p:cNvPr id="57" name="Google Shape;57;p18"/>
          <p:cNvSpPr txBox="1"/>
          <p:nvPr>
            <p:ph idx="12" type="sldNum"/>
          </p:nvPr>
        </p:nvSpPr>
        <p:spPr>
          <a:xfrm>
            <a:off x="8738739" y="6356352"/>
            <a:ext cx="2845170" cy="36512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266">
                <a:solidFill>
                  <a:schemeClr val="dk1"/>
                </a:solidFill>
                <a:latin typeface="Calibri"/>
                <a:ea typeface="Calibri"/>
                <a:cs typeface="Calibri"/>
                <a:sym typeface="Calibri"/>
              </a:defRPr>
            </a:lvl1pPr>
            <a:lvl2pPr indent="0" lvl="1" marL="0" marR="0" rtl="0" algn="l">
              <a:spcBef>
                <a:spcPts val="0"/>
              </a:spcBef>
              <a:buNone/>
              <a:defRPr sz="2266">
                <a:solidFill>
                  <a:schemeClr val="dk1"/>
                </a:solidFill>
                <a:latin typeface="Calibri"/>
                <a:ea typeface="Calibri"/>
                <a:cs typeface="Calibri"/>
                <a:sym typeface="Calibri"/>
              </a:defRPr>
            </a:lvl2pPr>
            <a:lvl3pPr indent="0" lvl="2" marL="0" marR="0" rtl="0" algn="l">
              <a:spcBef>
                <a:spcPts val="0"/>
              </a:spcBef>
              <a:buNone/>
              <a:defRPr sz="2266">
                <a:solidFill>
                  <a:schemeClr val="dk1"/>
                </a:solidFill>
                <a:latin typeface="Calibri"/>
                <a:ea typeface="Calibri"/>
                <a:cs typeface="Calibri"/>
                <a:sym typeface="Calibri"/>
              </a:defRPr>
            </a:lvl3pPr>
            <a:lvl4pPr indent="0" lvl="3" marL="0" marR="0" rtl="0" algn="l">
              <a:spcBef>
                <a:spcPts val="0"/>
              </a:spcBef>
              <a:buNone/>
              <a:defRPr sz="2266">
                <a:solidFill>
                  <a:schemeClr val="dk1"/>
                </a:solidFill>
                <a:latin typeface="Calibri"/>
                <a:ea typeface="Calibri"/>
                <a:cs typeface="Calibri"/>
                <a:sym typeface="Calibri"/>
              </a:defRPr>
            </a:lvl4pPr>
            <a:lvl5pPr indent="0" lvl="4" marL="0" marR="0" rtl="0" algn="l">
              <a:spcBef>
                <a:spcPts val="0"/>
              </a:spcBef>
              <a:buNone/>
              <a:defRPr sz="2266">
                <a:solidFill>
                  <a:schemeClr val="dk1"/>
                </a:solidFill>
                <a:latin typeface="Calibri"/>
                <a:ea typeface="Calibri"/>
                <a:cs typeface="Calibri"/>
                <a:sym typeface="Calibri"/>
              </a:defRPr>
            </a:lvl5pPr>
            <a:lvl6pPr indent="0" lvl="5" marL="0" marR="0" rtl="0" algn="l">
              <a:spcBef>
                <a:spcPts val="0"/>
              </a:spcBef>
              <a:buNone/>
              <a:defRPr sz="2266">
                <a:solidFill>
                  <a:schemeClr val="dk1"/>
                </a:solidFill>
                <a:latin typeface="Calibri"/>
                <a:ea typeface="Calibri"/>
                <a:cs typeface="Calibri"/>
                <a:sym typeface="Calibri"/>
              </a:defRPr>
            </a:lvl6pPr>
            <a:lvl7pPr indent="0" lvl="6" marL="0" marR="0" rtl="0" algn="l">
              <a:spcBef>
                <a:spcPts val="0"/>
              </a:spcBef>
              <a:buNone/>
              <a:defRPr sz="2266">
                <a:solidFill>
                  <a:schemeClr val="dk1"/>
                </a:solidFill>
                <a:latin typeface="Calibri"/>
                <a:ea typeface="Calibri"/>
                <a:cs typeface="Calibri"/>
                <a:sym typeface="Calibri"/>
              </a:defRPr>
            </a:lvl7pPr>
            <a:lvl8pPr indent="0" lvl="7" marL="0" marR="0" rtl="0" algn="l">
              <a:spcBef>
                <a:spcPts val="0"/>
              </a:spcBef>
              <a:buNone/>
              <a:defRPr sz="2266">
                <a:solidFill>
                  <a:schemeClr val="dk1"/>
                </a:solidFill>
                <a:latin typeface="Calibri"/>
                <a:ea typeface="Calibri"/>
                <a:cs typeface="Calibri"/>
                <a:sym typeface="Calibri"/>
              </a:defRPr>
            </a:lvl8pPr>
            <a:lvl9pPr indent="0" lvl="8" marL="0" marR="0" rtl="0" algn="l">
              <a:spcBef>
                <a:spcPts val="0"/>
              </a:spcBef>
              <a:buNone/>
              <a:defRPr sz="2266">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3261" y="0"/>
            <a:ext cx="12187066" cy="6858000"/>
          </a:xfrm>
          <a:prstGeom prst="rect">
            <a:avLst/>
          </a:prstGeom>
          <a:noFill/>
          <a:ln>
            <a:noFill/>
          </a:ln>
        </p:spPr>
      </p:pic>
      <p:pic>
        <p:nvPicPr>
          <p:cNvPr id="7" name="Google Shape;7;p9"/>
          <p:cNvPicPr preferRelativeResize="0"/>
          <p:nvPr/>
        </p:nvPicPr>
        <p:blipFill rotWithShape="1">
          <a:blip r:embed="rId2">
            <a:alphaModFix/>
          </a:blip>
          <a:srcRect b="0" l="0" r="0" t="0"/>
          <a:stretch/>
        </p:blipFill>
        <p:spPr>
          <a:xfrm>
            <a:off x="6433" y="3172"/>
            <a:ext cx="12180722" cy="68516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code-corhuila/estructura-datos-2025-a-g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julian.quimbayo@corhuila.edu.c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nvSpPr>
        <p:spPr>
          <a:xfrm>
            <a:off x="439838" y="706056"/>
            <a:ext cx="4109013" cy="3847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Estructura de Datos</a:t>
            </a:r>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Acuerdo Pedagógico</a:t>
            </a:r>
            <a:endParaRPr/>
          </a:p>
          <a:p>
            <a:pPr indent="0" lvl="0" marL="0" marR="0" rtl="0" algn="ctr">
              <a:spcBef>
                <a:spcPts val="0"/>
              </a:spcBef>
              <a:spcAft>
                <a:spcPts val="0"/>
              </a:spcAft>
              <a:buNone/>
            </a:pPr>
            <a:r>
              <a:rPr b="1" i="0" lang="es-CO" sz="2000" u="none" cap="none" strike="noStrike">
                <a:solidFill>
                  <a:schemeClr val="lt1"/>
                </a:solidFill>
                <a:latin typeface="Calibri"/>
                <a:ea typeface="Calibri"/>
                <a:cs typeface="Calibri"/>
                <a:sym typeface="Calibri"/>
              </a:rPr>
              <a:t>Pedagogical Agreement</a:t>
            </a:r>
            <a:endParaRPr b="1" i="0" sz="20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i="0" sz="2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0" lang="es-CO" sz="2800" u="none" cap="none" strike="noStrike">
                <a:solidFill>
                  <a:schemeClr val="lt1"/>
                </a:solidFill>
                <a:latin typeface="Calibri"/>
                <a:ea typeface="Calibri"/>
                <a:cs typeface="Calibri"/>
                <a:sym typeface="Calibri"/>
              </a:rPr>
              <a:t>Ing. Jesús Ariel González Bonilla</a:t>
            </a:r>
            <a:endParaRPr/>
          </a:p>
        </p:txBody>
      </p:sp>
      <p:pic>
        <p:nvPicPr>
          <p:cNvPr id="75" name="Google Shape;75;p1"/>
          <p:cNvPicPr preferRelativeResize="0"/>
          <p:nvPr/>
        </p:nvPicPr>
        <p:blipFill rotWithShape="1">
          <a:blip r:embed="rId3">
            <a:alphaModFix/>
          </a:blip>
          <a:srcRect b="0" l="0" r="0" t="0"/>
          <a:stretch/>
        </p:blipFill>
        <p:spPr>
          <a:xfrm>
            <a:off x="5129784" y="0"/>
            <a:ext cx="7063804"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Justificación de la Asignatura</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Subject Justification</a:t>
            </a:r>
            <a:endParaRPr b="1" i="0" sz="2000" u="none" cap="none" strike="noStrike">
              <a:solidFill>
                <a:schemeClr val="accent1"/>
              </a:solidFill>
              <a:latin typeface="Calibri"/>
              <a:ea typeface="Calibri"/>
              <a:cs typeface="Calibri"/>
              <a:sym typeface="Calibri"/>
            </a:endParaRPr>
          </a:p>
        </p:txBody>
      </p:sp>
      <p:sp>
        <p:nvSpPr>
          <p:cNvPr id="81" name="Google Shape;81;p2"/>
          <p:cNvSpPr txBox="1"/>
          <p:nvPr/>
        </p:nvSpPr>
        <p:spPr>
          <a:xfrm>
            <a:off x="381281" y="1715652"/>
            <a:ext cx="5135024" cy="42473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rgbClr val="000000"/>
                </a:solidFill>
                <a:highlight>
                  <a:srgbClr val="FFFFFF"/>
                </a:highlight>
                <a:latin typeface="Calibri"/>
                <a:ea typeface="Calibri"/>
                <a:cs typeface="Calibri"/>
                <a:sym typeface="Calibri"/>
              </a:rPr>
              <a:t>El constante desarrollo del mundo en las últimas décadas, se debe en gran parte al resultado de la aplicación de nuevas tecnologías  para el manejo de la información, los computadores son la piedra angular de este auge en el manejo de la información de forma rápida y eficiente, para que estas máquinas funcionen de forma adecuada tienen que ser programadas con lenguajes que permiten que el computador realice las tareas que el hombre se propone, por esto es importante enseñar al estudiante de Ingeniería Sistemas este lenguaje de programación con sus funciones y métodos de manejo de información, que fundamenten las bases de su formación profesional</a:t>
            </a:r>
            <a:endParaRPr b="0" i="0" sz="1800" u="none" cap="none" strike="noStrike">
              <a:solidFill>
                <a:srgbClr val="000000"/>
              </a:solidFill>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p:txBody>
      </p:sp>
      <p:sp>
        <p:nvSpPr>
          <p:cNvPr id="82" name="Google Shape;82;p2"/>
          <p:cNvSpPr txBox="1"/>
          <p:nvPr/>
        </p:nvSpPr>
        <p:spPr>
          <a:xfrm>
            <a:off x="5913362" y="5150748"/>
            <a:ext cx="1679167"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050" u="none" cap="none" strike="noStrike">
                <a:solidFill>
                  <a:srgbClr val="000000"/>
                </a:solidFill>
                <a:highlight>
                  <a:srgbClr val="FFFFFF"/>
                </a:highlight>
                <a:latin typeface="Calibri"/>
                <a:ea typeface="Calibri"/>
                <a:cs typeface="Calibri"/>
                <a:sym typeface="Calibri"/>
              </a:rPr>
              <a:t>Fuente: IA -GPT</a:t>
            </a:r>
            <a:endParaRPr b="0" i="0" sz="1050" u="none" cap="none" strike="noStrike">
              <a:solidFill>
                <a:srgbClr val="000000"/>
              </a:solidFill>
              <a:highlight>
                <a:srgbClr val="FFFFFF"/>
              </a:highlight>
              <a:latin typeface="Calibri"/>
              <a:ea typeface="Calibri"/>
              <a:cs typeface="Calibri"/>
              <a:sym typeface="Calibri"/>
            </a:endParaRPr>
          </a:p>
        </p:txBody>
      </p:sp>
      <p:pic>
        <p:nvPicPr>
          <p:cNvPr id="83" name="Google Shape;83;p2"/>
          <p:cNvPicPr preferRelativeResize="0"/>
          <p:nvPr/>
        </p:nvPicPr>
        <p:blipFill rotWithShape="1">
          <a:blip r:embed="rId3">
            <a:alphaModFix/>
          </a:blip>
          <a:srcRect b="0" l="0" r="0" t="0"/>
          <a:stretch/>
        </p:blipFill>
        <p:spPr>
          <a:xfrm>
            <a:off x="5913363" y="1809085"/>
            <a:ext cx="2654566" cy="34214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Objetivo General</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General Objective</a:t>
            </a:r>
            <a:endParaRPr b="1" i="0" sz="2000" u="none" cap="none" strike="noStrike">
              <a:solidFill>
                <a:schemeClr val="accent1"/>
              </a:solidFill>
              <a:latin typeface="Calibri"/>
              <a:ea typeface="Calibri"/>
              <a:cs typeface="Calibri"/>
              <a:sym typeface="Calibri"/>
            </a:endParaRPr>
          </a:p>
        </p:txBody>
      </p:sp>
      <p:sp>
        <p:nvSpPr>
          <p:cNvPr id="89" name="Google Shape;89;p3"/>
          <p:cNvSpPr txBox="1"/>
          <p:nvPr/>
        </p:nvSpPr>
        <p:spPr>
          <a:xfrm>
            <a:off x="218814" y="1091279"/>
            <a:ext cx="6648801" cy="41651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rgbClr val="000000"/>
                </a:solidFill>
                <a:highlight>
                  <a:srgbClr val="FFFFFF"/>
                </a:highlight>
                <a:latin typeface="Calibri"/>
                <a:ea typeface="Calibri"/>
                <a:cs typeface="Calibri"/>
                <a:sym typeface="Calibri"/>
              </a:rPr>
              <a:t>Formar al estudiante de Ingeniería de Sistemas los principios y fundamentos de los algoritmos para la manipulación de los datos a través de la estructura de datos.</a:t>
            </a:r>
            <a:endParaRPr b="0" i="0" sz="1800" u="none" cap="none" strike="noStrike">
              <a:solidFill>
                <a:srgbClr val="000000"/>
              </a:solidFill>
              <a:highlight>
                <a:srgbClr val="FFFFFF"/>
              </a:highlight>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a:p>
            <a:pPr indent="0" lvl="0" marL="0" marR="0" rtl="0" algn="l">
              <a:spcBef>
                <a:spcPts val="0"/>
              </a:spcBef>
              <a:spcAft>
                <a:spcPts val="0"/>
              </a:spcAft>
              <a:buNone/>
            </a:pPr>
            <a:r>
              <a:rPr b="1" i="0" lang="es-CO" sz="2400" u="none" cap="none" strike="noStrike">
                <a:solidFill>
                  <a:schemeClr val="dk1"/>
                </a:solidFill>
                <a:latin typeface="Calibri"/>
                <a:ea typeface="Calibri"/>
                <a:cs typeface="Calibri"/>
                <a:sym typeface="Calibri"/>
              </a:rPr>
              <a:t>Objetivos Específicos</a:t>
            </a:r>
            <a:endParaRPr/>
          </a:p>
          <a:p>
            <a:pPr indent="0" lvl="0" marL="0" marR="0" rtl="0" algn="l">
              <a:spcBef>
                <a:spcPts val="0"/>
              </a:spcBef>
              <a:spcAft>
                <a:spcPts val="0"/>
              </a:spcAft>
              <a:buNone/>
            </a:pPr>
            <a:r>
              <a:rPr b="1" i="0" lang="es-CO" sz="2000" u="none" cap="none" strike="noStrike">
                <a:solidFill>
                  <a:schemeClr val="accent1"/>
                </a:solidFill>
                <a:latin typeface="Calibri"/>
                <a:ea typeface="Calibri"/>
                <a:cs typeface="Calibri"/>
                <a:sym typeface="Calibri"/>
              </a:rPr>
              <a:t>Specific Objectives</a:t>
            </a:r>
            <a:endParaRPr b="1" i="0" sz="2000" u="none" cap="none" strike="noStrike">
              <a:solidFill>
                <a:schemeClr val="accent1"/>
              </a:solidFill>
              <a:latin typeface="Calibri"/>
              <a:ea typeface="Calibri"/>
              <a:cs typeface="Calibri"/>
              <a:sym typeface="Calibri"/>
            </a:endParaRPr>
          </a:p>
          <a:p>
            <a:pPr indent="0" lvl="0" marL="0" marR="0" rtl="0" algn="just">
              <a:spcBef>
                <a:spcPts val="0"/>
              </a:spcBef>
              <a:spcAft>
                <a:spcPts val="0"/>
              </a:spcAft>
              <a:buNone/>
            </a:pPr>
            <a:r>
              <a:t/>
            </a:r>
            <a:endParaRPr b="0" i="0" sz="1800" u="none" cap="none" strike="noStrike">
              <a:solidFill>
                <a:srgbClr val="000000"/>
              </a:solidFill>
              <a:highlight>
                <a:srgbClr val="FFFFFF"/>
              </a:highlight>
              <a:latin typeface="Calibri"/>
              <a:ea typeface="Calibri"/>
              <a:cs typeface="Calibri"/>
              <a:sym typeface="Calibri"/>
            </a:endParaRPr>
          </a:p>
          <a:p>
            <a:pPr indent="-285750" lvl="0" marL="285750" marR="0" rtl="0" algn="just">
              <a:spcBef>
                <a:spcPts val="0"/>
              </a:spcBef>
              <a:spcAft>
                <a:spcPts val="0"/>
              </a:spcAft>
              <a:buClr>
                <a:srgbClr val="000000"/>
              </a:buClr>
              <a:buSzPts val="1800"/>
              <a:buFont typeface="Arial"/>
              <a:buChar char="•"/>
            </a:pPr>
            <a:r>
              <a:rPr b="0" i="0" lang="es-CO" sz="1800" u="none" cap="none" strike="noStrike">
                <a:solidFill>
                  <a:srgbClr val="000000"/>
                </a:solidFill>
                <a:highlight>
                  <a:srgbClr val="FFFFFF"/>
                </a:highlight>
                <a:latin typeface="Calibri"/>
                <a:ea typeface="Calibri"/>
                <a:cs typeface="Calibri"/>
                <a:sym typeface="Calibri"/>
              </a:rPr>
              <a:t>Dominar los paradigmas de programación, contrastando la programación estructurada con la orientada a objetos.</a:t>
            </a:r>
            <a:endParaRPr/>
          </a:p>
          <a:p>
            <a:pPr indent="-285750" lvl="0" marL="285750" marR="0" rtl="0" algn="just">
              <a:spcBef>
                <a:spcPts val="0"/>
              </a:spcBef>
              <a:spcAft>
                <a:spcPts val="0"/>
              </a:spcAft>
              <a:buClr>
                <a:srgbClr val="000000"/>
              </a:buClr>
              <a:buSzPts val="1800"/>
              <a:buFont typeface="Arial"/>
              <a:buChar char="•"/>
            </a:pPr>
            <a:r>
              <a:rPr b="0" i="0" lang="es-CO" sz="1800" u="none" cap="none" strike="noStrike">
                <a:solidFill>
                  <a:srgbClr val="000000"/>
                </a:solidFill>
                <a:highlight>
                  <a:srgbClr val="FFFFFF"/>
                </a:highlight>
                <a:latin typeface="Calibri"/>
                <a:ea typeface="Calibri"/>
                <a:cs typeface="Calibri"/>
                <a:sym typeface="Calibri"/>
              </a:rPr>
              <a:t>Aplicar la programación orientada a objetos para el desarrollo efectivo de algoritmos y su implementación en el manejo de estructuras de datos, incluyendo operaciones de inserción, modificación, eliminación y búsqueda de datos.</a:t>
            </a:r>
            <a:endParaRPr/>
          </a:p>
          <a:p>
            <a:pPr indent="-141859" lvl="0" marL="285750" marR="0" rtl="0" algn="just">
              <a:spcBef>
                <a:spcPts val="0"/>
              </a:spcBef>
              <a:spcAft>
                <a:spcPts val="0"/>
              </a:spcAft>
              <a:buClr>
                <a:schemeClr val="dk1"/>
              </a:buClr>
              <a:buSzPts val="2266"/>
              <a:buFont typeface="Arial"/>
              <a:buNone/>
            </a:pPr>
            <a:r>
              <a:t/>
            </a:r>
            <a:endParaRPr b="0" i="0" sz="2266" u="none" cap="none" strike="noStrike">
              <a:solidFill>
                <a:schemeClr val="dk1"/>
              </a:solidFill>
              <a:latin typeface="Calibri"/>
              <a:ea typeface="Calibri"/>
              <a:cs typeface="Calibri"/>
              <a:sym typeface="Calibri"/>
            </a:endParaRPr>
          </a:p>
        </p:txBody>
      </p:sp>
      <p:sp>
        <p:nvSpPr>
          <p:cNvPr id="90" name="Google Shape;90;p3"/>
          <p:cNvSpPr txBox="1"/>
          <p:nvPr/>
        </p:nvSpPr>
        <p:spPr>
          <a:xfrm>
            <a:off x="6959930" y="4943006"/>
            <a:ext cx="1679100" cy="253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050" u="none" cap="none" strike="noStrike">
                <a:solidFill>
                  <a:srgbClr val="000000"/>
                </a:solidFill>
                <a:highlight>
                  <a:srgbClr val="FFFFFF"/>
                </a:highlight>
                <a:latin typeface="Calibri"/>
                <a:ea typeface="Calibri"/>
                <a:cs typeface="Calibri"/>
                <a:sym typeface="Calibri"/>
              </a:rPr>
              <a:t>Fuente: </a:t>
            </a:r>
            <a:r>
              <a:rPr lang="es-CO" sz="1050">
                <a:highlight>
                  <a:srgbClr val="FFFFFF"/>
                </a:highlight>
                <a:latin typeface="Calibri"/>
                <a:ea typeface="Calibri"/>
                <a:cs typeface="Calibri"/>
                <a:sym typeface="Calibri"/>
              </a:rPr>
              <a:t>IA- ChatGPT</a:t>
            </a:r>
            <a:endParaRPr b="0" i="0" sz="1050" u="none" cap="none" strike="noStrike">
              <a:solidFill>
                <a:srgbClr val="000000"/>
              </a:solidFill>
              <a:highlight>
                <a:srgbClr val="FFFFFF"/>
              </a:highlight>
              <a:latin typeface="Calibri"/>
              <a:ea typeface="Calibri"/>
              <a:cs typeface="Calibri"/>
              <a:sym typeface="Calibri"/>
            </a:endParaRPr>
          </a:p>
        </p:txBody>
      </p:sp>
      <p:pic>
        <p:nvPicPr>
          <p:cNvPr id="91" name="Google Shape;91;p3"/>
          <p:cNvPicPr preferRelativeResize="0"/>
          <p:nvPr/>
        </p:nvPicPr>
        <p:blipFill>
          <a:blip r:embed="rId3">
            <a:alphaModFix/>
          </a:blip>
          <a:stretch>
            <a:fillRect/>
          </a:stretch>
        </p:blipFill>
        <p:spPr>
          <a:xfrm>
            <a:off x="7060175" y="1423724"/>
            <a:ext cx="3589700" cy="3326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Resultado de Aprendizaje</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Learning Outcome</a:t>
            </a:r>
            <a:endParaRPr b="1" i="0" sz="2000" u="none" cap="none" strike="noStrike">
              <a:solidFill>
                <a:schemeClr val="accent1"/>
              </a:solidFill>
              <a:latin typeface="Calibri"/>
              <a:ea typeface="Calibri"/>
              <a:cs typeface="Calibri"/>
              <a:sym typeface="Calibri"/>
            </a:endParaRPr>
          </a:p>
        </p:txBody>
      </p:sp>
      <p:sp>
        <p:nvSpPr>
          <p:cNvPr id="97" name="Google Shape;97;p4"/>
          <p:cNvSpPr txBox="1"/>
          <p:nvPr/>
        </p:nvSpPr>
        <p:spPr>
          <a:xfrm>
            <a:off x="523754" y="1401608"/>
            <a:ext cx="9326302"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1800" u="none" cap="none" strike="noStrike">
                <a:solidFill>
                  <a:srgbClr val="000000"/>
                </a:solidFill>
                <a:highlight>
                  <a:srgbClr val="FFFFFF"/>
                </a:highlight>
                <a:latin typeface="Calibri"/>
                <a:ea typeface="Calibri"/>
                <a:cs typeface="Calibri"/>
                <a:sym typeface="Calibri"/>
              </a:rPr>
              <a:t>Aplica el juicio de ingeniería en la simulación, análisis e interpretación de datos, utilizando una estructura de datos adecuada.</a:t>
            </a:r>
            <a:endParaRPr b="0" i="0" sz="1800" u="none" cap="none" strike="noStrike">
              <a:solidFill>
                <a:srgbClr val="000000"/>
              </a:solidFill>
              <a:highlight>
                <a:srgbClr val="FFFFFF"/>
              </a:highlight>
              <a:latin typeface="Calibri"/>
              <a:ea typeface="Calibri"/>
              <a:cs typeface="Calibri"/>
              <a:sym typeface="Calibri"/>
            </a:endParaRPr>
          </a:p>
        </p:txBody>
      </p:sp>
      <p:sp>
        <p:nvSpPr>
          <p:cNvPr id="98" name="Google Shape;98;p4"/>
          <p:cNvSpPr txBox="1"/>
          <p:nvPr/>
        </p:nvSpPr>
        <p:spPr>
          <a:xfrm>
            <a:off x="3229336" y="2292091"/>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Temas Principales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Main Topics</a:t>
            </a:r>
            <a:endParaRPr b="1" i="0" sz="2000" u="none" cap="none" strike="noStrike">
              <a:solidFill>
                <a:schemeClr val="accent1"/>
              </a:solidFill>
              <a:latin typeface="Calibri"/>
              <a:ea typeface="Calibri"/>
              <a:cs typeface="Calibri"/>
              <a:sym typeface="Calibri"/>
            </a:endParaRPr>
          </a:p>
        </p:txBody>
      </p:sp>
      <p:sp>
        <p:nvSpPr>
          <p:cNvPr id="99" name="Google Shape;99;p4"/>
          <p:cNvSpPr txBox="1"/>
          <p:nvPr/>
        </p:nvSpPr>
        <p:spPr>
          <a:xfrm>
            <a:off x="715586" y="3312992"/>
            <a:ext cx="8983999" cy="258532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0: Acuerdo Pedagógico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1: Introducción a la Programación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2: Lenguajes y Herramientas de Programación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3: Fundamentos de Programación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4: Manejo de Datos y Funciones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5: Programación Orientada a Objetos (POO)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Unidad 6: Estructuras de Datos</a:t>
            </a:r>
            <a:endParaRPr b="0" i="0" sz="1800" u="none" cap="none" strike="noStrik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Estrategia de Evaluación</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Evaluation Strategy</a:t>
            </a:r>
            <a:endParaRPr b="1" i="0" sz="2000" u="none" cap="none" strike="noStrike">
              <a:solidFill>
                <a:schemeClr val="accent1"/>
              </a:solidFill>
              <a:latin typeface="Calibri"/>
              <a:ea typeface="Calibri"/>
              <a:cs typeface="Calibri"/>
              <a:sym typeface="Calibri"/>
            </a:endParaRPr>
          </a:p>
        </p:txBody>
      </p:sp>
      <p:graphicFrame>
        <p:nvGraphicFramePr>
          <p:cNvPr id="105" name="Google Shape;105;p5"/>
          <p:cNvGraphicFramePr/>
          <p:nvPr/>
        </p:nvGraphicFramePr>
        <p:xfrm>
          <a:off x="960120" y="1342542"/>
          <a:ext cx="3000000" cy="3000000"/>
        </p:xfrm>
        <a:graphic>
          <a:graphicData uri="http://schemas.openxmlformats.org/drawingml/2006/table">
            <a:tbl>
              <a:tblPr>
                <a:noFill/>
                <a:tableStyleId>{7EBB01DF-6911-4CFC-A872-5D648EA5943C}</a:tableStyleId>
              </a:tblPr>
              <a:tblGrid>
                <a:gridCol w="1252725"/>
                <a:gridCol w="731525"/>
                <a:gridCol w="992125"/>
                <a:gridCol w="992125"/>
                <a:gridCol w="992125"/>
                <a:gridCol w="992125"/>
                <a:gridCol w="992125"/>
                <a:gridCol w="992125"/>
                <a:gridCol w="992125"/>
              </a:tblGrid>
              <a:tr h="616025">
                <a:tc rowSpan="2">
                  <a:txBody>
                    <a:bodyPr/>
                    <a:lstStyle/>
                    <a:p>
                      <a:pPr indent="0" lvl="0" marL="0" marR="0" rtl="0" algn="l">
                        <a:spcBef>
                          <a:spcPts val="0"/>
                        </a:spcBef>
                        <a:spcAft>
                          <a:spcPts val="0"/>
                        </a:spcAft>
                        <a:buNone/>
                      </a:pPr>
                      <a:r>
                        <a:rPr lang="es-CO" sz="1600" u="none" cap="none" strike="noStrike"/>
                        <a:t>Momento</a:t>
                      </a:r>
                      <a:endParaRPr sz="1600"/>
                    </a:p>
                  </a:txBody>
                  <a:tcPr marT="39075" marB="39075" marR="78175" marL="78175" anchor="ctr"/>
                </a:tc>
                <a:tc rowSpan="2">
                  <a:txBody>
                    <a:bodyPr/>
                    <a:lstStyle/>
                    <a:p>
                      <a:pPr indent="0" lvl="0" marL="0" marR="0" rtl="0" algn="l">
                        <a:spcBef>
                          <a:spcPts val="0"/>
                        </a:spcBef>
                        <a:spcAft>
                          <a:spcPts val="0"/>
                        </a:spcAft>
                        <a:buNone/>
                      </a:pPr>
                      <a:r>
                        <a:rPr lang="es-CO" sz="1600"/>
                        <a:t>Fecha</a:t>
                      </a:r>
                      <a:endParaRPr/>
                    </a:p>
                  </a:txBody>
                  <a:tcPr marT="39075" marB="39075" marR="78175" marL="78175" anchor="ctr"/>
                </a:tc>
                <a:tc rowSpan="2">
                  <a:txBody>
                    <a:bodyPr/>
                    <a:lstStyle/>
                    <a:p>
                      <a:pPr indent="0" lvl="0" marL="0" marR="0" rtl="0" algn="l">
                        <a:spcBef>
                          <a:spcPts val="0"/>
                        </a:spcBef>
                        <a:spcAft>
                          <a:spcPts val="0"/>
                        </a:spcAft>
                        <a:buNone/>
                      </a:pPr>
                      <a:r>
                        <a:rPr lang="es-CO" sz="1600"/>
                        <a:t>Porcentaje</a:t>
                      </a:r>
                      <a:endParaRPr/>
                    </a:p>
                  </a:txBody>
                  <a:tcPr marT="39075" marB="39075" marR="78175" marL="78175" anchor="ctr"/>
                </a:tc>
                <a:tc rowSpan="2">
                  <a:txBody>
                    <a:bodyPr/>
                    <a:lstStyle/>
                    <a:p>
                      <a:pPr indent="0" lvl="0" marL="0" marR="0" rtl="0" algn="l">
                        <a:spcBef>
                          <a:spcPts val="0"/>
                        </a:spcBef>
                        <a:spcAft>
                          <a:spcPts val="0"/>
                        </a:spcAft>
                        <a:buNone/>
                      </a:pPr>
                      <a:r>
                        <a:rPr lang="es-CO" sz="1600"/>
                        <a:t>Autoevaluación</a:t>
                      </a:r>
                      <a:endParaRPr/>
                    </a:p>
                  </a:txBody>
                  <a:tcPr marT="39075" marB="39075" marR="78175" marL="78175" anchor="ctr">
                    <a:solidFill>
                      <a:srgbClr val="DAE5F1"/>
                    </a:solidFill>
                  </a:tcPr>
                </a:tc>
                <a:tc rowSpan="2">
                  <a:txBody>
                    <a:bodyPr/>
                    <a:lstStyle/>
                    <a:p>
                      <a:pPr indent="0" lvl="0" marL="0" marR="0" rtl="0" algn="l">
                        <a:spcBef>
                          <a:spcPts val="0"/>
                        </a:spcBef>
                        <a:spcAft>
                          <a:spcPts val="0"/>
                        </a:spcAft>
                        <a:buNone/>
                      </a:pPr>
                      <a:r>
                        <a:rPr lang="es-CO" sz="1600"/>
                        <a:t>Coevaluación</a:t>
                      </a:r>
                      <a:endParaRPr/>
                    </a:p>
                  </a:txBody>
                  <a:tcPr marT="39075" marB="39075" marR="78175" marL="78175" anchor="ctr">
                    <a:solidFill>
                      <a:srgbClr val="DAE5F1"/>
                    </a:solidFill>
                  </a:tcPr>
                </a:tc>
                <a:tc gridSpan="4">
                  <a:txBody>
                    <a:bodyPr/>
                    <a:lstStyle/>
                    <a:p>
                      <a:pPr indent="0" lvl="0" marL="0" marR="0" rtl="0" algn="ctr">
                        <a:lnSpc>
                          <a:spcPct val="100000"/>
                        </a:lnSpc>
                        <a:spcBef>
                          <a:spcPts val="0"/>
                        </a:spcBef>
                        <a:spcAft>
                          <a:spcPts val="0"/>
                        </a:spcAft>
                        <a:buClr>
                          <a:schemeClr val="dk1"/>
                        </a:buClr>
                        <a:buSzPts val="1600"/>
                        <a:buFont typeface="Calibri"/>
                        <a:buNone/>
                      </a:pPr>
                      <a:r>
                        <a:rPr lang="es-CO" sz="1600"/>
                        <a:t>Heteroevaluación</a:t>
                      </a:r>
                      <a:endParaRPr/>
                    </a:p>
                  </a:txBody>
                  <a:tcPr marT="39075" marB="39075" marR="78175" marL="78175" anchor="ctr">
                    <a:solidFill>
                      <a:srgbClr val="DAE5F1"/>
                    </a:solidFill>
                  </a:tcPr>
                </a:tc>
                <a:tc hMerge="1"/>
                <a:tc hMerge="1"/>
                <a:tc hMerge="1"/>
              </a:tr>
              <a:tr h="616025">
                <a:tc vMerge="1"/>
                <a:tc vMerge="1"/>
                <a:tc vMerge="1"/>
                <a:tc vMerge="1"/>
                <a:tc vMerge="1"/>
                <a:tc>
                  <a:txBody>
                    <a:bodyPr/>
                    <a:lstStyle/>
                    <a:p>
                      <a:pPr indent="0" lvl="0" marL="0" marR="0" rtl="0" algn="l">
                        <a:spcBef>
                          <a:spcPts val="0"/>
                        </a:spcBef>
                        <a:spcAft>
                          <a:spcPts val="0"/>
                        </a:spcAft>
                        <a:buNone/>
                      </a:pPr>
                      <a:r>
                        <a:rPr lang="es-CO" sz="1600"/>
                        <a:t>Parcial</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Certificación Academia</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Talleres y ejercicios</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600"/>
                        <a:t>Proyecto</a:t>
                      </a:r>
                      <a:endParaRPr/>
                    </a:p>
                  </a:txBody>
                  <a:tcPr marT="39075" marB="39075" marR="78175" marL="78175" anchor="ctr">
                    <a:solidFill>
                      <a:srgbClr val="DAE5F1"/>
                    </a:solidFill>
                  </a:tcPr>
                </a:tc>
              </a:tr>
              <a:tr h="943600">
                <a:tc>
                  <a:txBody>
                    <a:bodyPr/>
                    <a:lstStyle/>
                    <a:p>
                      <a:pPr indent="0" lvl="0" marL="0" marR="0" rtl="0" algn="l">
                        <a:spcBef>
                          <a:spcPts val="0"/>
                        </a:spcBef>
                        <a:spcAft>
                          <a:spcPts val="0"/>
                        </a:spcAft>
                        <a:buNone/>
                      </a:pPr>
                      <a:r>
                        <a:rPr lang="es-CO" sz="1900"/>
                        <a:t>Primer momento</a:t>
                      </a:r>
                      <a:endParaRPr/>
                    </a:p>
                  </a:txBody>
                  <a:tcPr marT="39075" marB="39075" marR="78175" marL="78175" anchor="ctr"/>
                </a:tc>
                <a:tc>
                  <a:txBody>
                    <a:bodyPr/>
                    <a:lstStyle/>
                    <a:p>
                      <a:pPr indent="0" lvl="0" marL="0" marR="0" rtl="0" algn="l">
                        <a:spcBef>
                          <a:spcPts val="0"/>
                        </a:spcBef>
                        <a:spcAft>
                          <a:spcPts val="0"/>
                        </a:spcAft>
                        <a:buNone/>
                      </a:pPr>
                      <a:r>
                        <a:rPr lang="es-CO" sz="1900"/>
                        <a:t>7</a:t>
                      </a:r>
                      <a:r>
                        <a:rPr lang="es-CO" sz="1900"/>
                        <a:t>-mar</a:t>
                      </a:r>
                      <a:endParaRPr/>
                    </a:p>
                  </a:txBody>
                  <a:tcPr marT="39075" marB="39075" marR="78175" marL="78175" anchor="ctr"/>
                </a:tc>
                <a:tc>
                  <a:txBody>
                    <a:bodyPr/>
                    <a:lstStyle/>
                    <a:p>
                      <a:pPr indent="0" lvl="0" marL="0" marR="0" rtl="0" algn="l">
                        <a:spcBef>
                          <a:spcPts val="0"/>
                        </a:spcBef>
                        <a:spcAft>
                          <a:spcPts val="0"/>
                        </a:spcAft>
                        <a:buNone/>
                      </a:pPr>
                      <a:r>
                        <a:rPr lang="es-CO" sz="1900"/>
                        <a:t>30%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70%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a:t>
                      </a:r>
                      <a:endParaRPr/>
                    </a:p>
                  </a:txBody>
                  <a:tcPr marT="39075" marB="39075" marR="78175" marL="78175" anchor="ctr">
                    <a:solidFill>
                      <a:srgbClr val="DAE5F1"/>
                    </a:solidFill>
                  </a:tcPr>
                </a:tc>
              </a:tr>
              <a:tr h="1232075">
                <a:tc>
                  <a:txBody>
                    <a:bodyPr/>
                    <a:lstStyle/>
                    <a:p>
                      <a:pPr indent="0" lvl="0" marL="0" marR="0" rtl="0" algn="l">
                        <a:spcBef>
                          <a:spcPts val="0"/>
                        </a:spcBef>
                        <a:spcAft>
                          <a:spcPts val="0"/>
                        </a:spcAft>
                        <a:buNone/>
                      </a:pPr>
                      <a:r>
                        <a:rPr lang="es-CO" sz="1900"/>
                        <a:t>Segundo momento</a:t>
                      </a:r>
                      <a:endParaRPr/>
                    </a:p>
                  </a:txBody>
                  <a:tcPr marT="39075" marB="39075" marR="78175" marL="78175" anchor="ctr"/>
                </a:tc>
                <a:tc>
                  <a:txBody>
                    <a:bodyPr/>
                    <a:lstStyle/>
                    <a:p>
                      <a:pPr indent="0" lvl="0" marL="0" marR="0" rtl="0" algn="l">
                        <a:spcBef>
                          <a:spcPts val="0"/>
                        </a:spcBef>
                        <a:spcAft>
                          <a:spcPts val="0"/>
                        </a:spcAft>
                        <a:buNone/>
                      </a:pPr>
                      <a:r>
                        <a:rPr lang="es-CO" sz="1900"/>
                        <a:t>25</a:t>
                      </a:r>
                      <a:r>
                        <a:rPr lang="es-CO" sz="1900"/>
                        <a:t>-abr</a:t>
                      </a:r>
                      <a:endParaRPr/>
                    </a:p>
                  </a:txBody>
                  <a:tcPr marT="39075" marB="39075" marR="78175" marL="78175" anchor="ctr"/>
                </a:tc>
                <a:tc>
                  <a:txBody>
                    <a:bodyPr/>
                    <a:lstStyle/>
                    <a:p>
                      <a:pPr indent="0" lvl="0" marL="0" marR="0" rtl="0" algn="l">
                        <a:spcBef>
                          <a:spcPts val="0"/>
                        </a:spcBef>
                        <a:spcAft>
                          <a:spcPts val="0"/>
                        </a:spcAft>
                        <a:buNone/>
                      </a:pPr>
                      <a:r>
                        <a:rPr lang="es-CO" sz="1900"/>
                        <a:t>30%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70%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a:t>
                      </a:r>
                      <a:endParaRPr/>
                    </a:p>
                  </a:txBody>
                  <a:tcPr marT="39075" marB="39075" marR="78175" marL="78175" anchor="ctr">
                    <a:solidFill>
                      <a:srgbClr val="DAE5F1"/>
                    </a:solidFill>
                  </a:tcPr>
                </a:tc>
              </a:tr>
              <a:tr h="943600">
                <a:tc>
                  <a:txBody>
                    <a:bodyPr/>
                    <a:lstStyle/>
                    <a:p>
                      <a:pPr indent="0" lvl="0" marL="0" marR="0" rtl="0" algn="l">
                        <a:spcBef>
                          <a:spcPts val="0"/>
                        </a:spcBef>
                        <a:spcAft>
                          <a:spcPts val="0"/>
                        </a:spcAft>
                        <a:buNone/>
                      </a:pPr>
                      <a:r>
                        <a:rPr lang="es-CO" sz="1900"/>
                        <a:t>Tercer momento</a:t>
                      </a:r>
                      <a:endParaRPr/>
                    </a:p>
                  </a:txBody>
                  <a:tcPr marT="39075" marB="39075" marR="78175" marL="78175" anchor="ctr"/>
                </a:tc>
                <a:tc>
                  <a:txBody>
                    <a:bodyPr/>
                    <a:lstStyle/>
                    <a:p>
                      <a:pPr indent="0" lvl="0" marL="0" marR="0" rtl="0" algn="l">
                        <a:spcBef>
                          <a:spcPts val="0"/>
                        </a:spcBef>
                        <a:spcAft>
                          <a:spcPts val="0"/>
                        </a:spcAft>
                        <a:buNone/>
                      </a:pPr>
                      <a:r>
                        <a:rPr lang="es-CO" sz="1900"/>
                        <a:t>23</a:t>
                      </a:r>
                      <a:r>
                        <a:rPr lang="es-CO" sz="1900"/>
                        <a:t>-may</a:t>
                      </a:r>
                      <a:endParaRPr/>
                    </a:p>
                  </a:txBody>
                  <a:tcPr marT="39075" marB="39075" marR="78175" marL="78175" anchor="ctr"/>
                </a:tc>
                <a:tc>
                  <a:txBody>
                    <a:bodyPr/>
                    <a:lstStyle/>
                    <a:p>
                      <a:pPr indent="0" lvl="0" marL="0" marR="0" rtl="0" algn="l">
                        <a:spcBef>
                          <a:spcPts val="0"/>
                        </a:spcBef>
                        <a:spcAft>
                          <a:spcPts val="0"/>
                        </a:spcAft>
                        <a:buNone/>
                      </a:pPr>
                      <a:r>
                        <a:rPr lang="es-CO" sz="1900"/>
                        <a:t>40%</a:t>
                      </a:r>
                      <a:endParaRPr/>
                    </a:p>
                  </a:txBody>
                  <a:tcPr marT="39075" marB="39075" marR="78175" marL="78175" anchor="ctr"/>
                </a:tc>
                <a:tc>
                  <a:txBody>
                    <a:bodyPr/>
                    <a:lstStyle/>
                    <a:p>
                      <a:pPr indent="0" lvl="0" marL="0" marR="0" rtl="0" algn="l">
                        <a:spcBef>
                          <a:spcPts val="0"/>
                        </a:spcBef>
                        <a:spcAft>
                          <a:spcPts val="0"/>
                        </a:spcAft>
                        <a:buNone/>
                      </a:pPr>
                      <a:r>
                        <a:rPr lang="es-CO" sz="1900"/>
                        <a:t>2%</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3%</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50%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10%</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15%</a:t>
                      </a:r>
                      <a:endParaRPr/>
                    </a:p>
                  </a:txBody>
                  <a:tcPr marT="39075" marB="39075" marR="78175" marL="78175" anchor="ctr">
                    <a:solidFill>
                      <a:srgbClr val="DAE5F1"/>
                    </a:solidFill>
                  </a:tcPr>
                </a:tc>
                <a:tc>
                  <a:txBody>
                    <a:bodyPr/>
                    <a:lstStyle/>
                    <a:p>
                      <a:pPr indent="0" lvl="0" marL="0" marR="0" rtl="0" algn="l">
                        <a:spcBef>
                          <a:spcPts val="0"/>
                        </a:spcBef>
                        <a:spcAft>
                          <a:spcPts val="0"/>
                        </a:spcAft>
                        <a:buNone/>
                      </a:pPr>
                      <a:r>
                        <a:rPr lang="es-CO" sz="1900"/>
                        <a:t>20%</a:t>
                      </a:r>
                      <a:endParaRPr/>
                    </a:p>
                  </a:txBody>
                  <a:tcPr marT="39075" marB="39075" marR="78175" marL="78175" anchor="ctr">
                    <a:solidFill>
                      <a:srgbClr val="DAE5F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nvSpPr>
        <p:spPr>
          <a:xfrm>
            <a:off x="3567663" y="835626"/>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Recomendaciones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Recommendations</a:t>
            </a:r>
            <a:endParaRPr b="1" i="0" sz="2000" u="none" cap="none" strike="noStrike">
              <a:solidFill>
                <a:schemeClr val="accent1"/>
              </a:solidFill>
              <a:latin typeface="Calibri"/>
              <a:ea typeface="Calibri"/>
              <a:cs typeface="Calibri"/>
              <a:sym typeface="Calibri"/>
            </a:endParaRPr>
          </a:p>
        </p:txBody>
      </p:sp>
      <p:sp>
        <p:nvSpPr>
          <p:cNvPr id="111" name="Google Shape;111;p6"/>
          <p:cNvSpPr txBox="1"/>
          <p:nvPr/>
        </p:nvSpPr>
        <p:spPr>
          <a:xfrm>
            <a:off x="1139154" y="1803087"/>
            <a:ext cx="9468000" cy="39711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no me siento capacitado para el parcial, puedo no entrar y pagar diferido o intentarlo. El diferido, con más de 15 días de estudio, será más complejo.</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no entrego actividades a tiempo, tengo 24 horas para enviarlas por correo. Sin excusa válida, la nota será cero y se calificará sobre 3.0.</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Si falto a un quiz sorpresa, solo se repondrá con excusa válida; de lo contrario, no contará.</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Las actividades en clase deben entregarse 10 minutos antes del cierre en plataforma. Si no se entrega a tiempo, se calificará sobre 3.0, únicamente aquellas durante el plazo de entrega tardía, normalmente será 10 min.</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Usar el repositorio de apoyo para bajar material y ejemplos realizado en clase: </a:t>
            </a:r>
            <a:r>
              <a:rPr lang="es-CO" sz="1800" u="sng">
                <a:solidFill>
                  <a:schemeClr val="hlink"/>
                </a:solidFill>
                <a:highlight>
                  <a:srgbClr val="FFFFFF"/>
                </a:highlight>
                <a:latin typeface="Calibri"/>
                <a:ea typeface="Calibri"/>
                <a:cs typeface="Calibri"/>
                <a:sym typeface="Calibri"/>
                <a:hlinkClick r:id="rId3"/>
              </a:rPr>
              <a:t>https://github.com/code-corhuila/estructura-datos-2025-a-g1</a:t>
            </a:r>
            <a:r>
              <a:rPr lang="es-CO" sz="1800">
                <a:highlight>
                  <a:srgbClr val="FFFFFF"/>
                </a:highlight>
                <a:latin typeface="Calibri"/>
                <a:ea typeface="Calibri"/>
                <a:cs typeface="Calibri"/>
                <a:sym typeface="Calibri"/>
              </a:rPr>
              <a:t> </a:t>
            </a:r>
            <a:endParaRPr sz="1800">
              <a:highlight>
                <a:srgbClr val="FFFFFF"/>
              </a:highlight>
              <a:latin typeface="Calibri"/>
              <a:ea typeface="Calibri"/>
              <a:cs typeface="Calibri"/>
              <a:sym typeface="Calibri"/>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Usar únicamente Moodle con plataforma de entrega oficial para las actividades.</a:t>
            </a:r>
            <a:endParaRPr/>
          </a:p>
          <a:p>
            <a:pPr indent="-342900" lvl="0" marL="342900" marR="0" rtl="0" algn="just">
              <a:spcBef>
                <a:spcPts val="0"/>
              </a:spcBef>
              <a:spcAft>
                <a:spcPts val="0"/>
              </a:spcAft>
              <a:buClr>
                <a:srgbClr val="000000"/>
              </a:buClr>
              <a:buSzPts val="1800"/>
              <a:buFont typeface="Calibri"/>
              <a:buAutoNum type="arabicPeriod"/>
            </a:pPr>
            <a:r>
              <a:rPr b="0" i="0" lang="es-CO" sz="1800" u="none" cap="none" strike="noStrike">
                <a:solidFill>
                  <a:srgbClr val="000000"/>
                </a:solidFill>
                <a:highlight>
                  <a:srgbClr val="FFFFFF"/>
                </a:highlight>
                <a:latin typeface="Calibri"/>
                <a:ea typeface="Calibri"/>
                <a:cs typeface="Calibri"/>
                <a:sym typeface="Calibri"/>
              </a:rPr>
              <a:t>Medio de comunicación oficial, grupo </a:t>
            </a:r>
            <a:r>
              <a:rPr b="1" i="0" lang="es-CO" sz="1800" u="none" cap="none" strike="noStrike">
                <a:solidFill>
                  <a:srgbClr val="000000"/>
                </a:solidFill>
                <a:highlight>
                  <a:srgbClr val="FFFFFF"/>
                </a:highlight>
                <a:latin typeface="Calibri"/>
                <a:ea typeface="Calibri"/>
                <a:cs typeface="Calibri"/>
                <a:sym typeface="Calibri"/>
              </a:rPr>
              <a:t>202</a:t>
            </a:r>
            <a:r>
              <a:rPr b="1" lang="es-CO" sz="1800">
                <a:highlight>
                  <a:srgbClr val="FFFFFF"/>
                </a:highlight>
                <a:latin typeface="Calibri"/>
                <a:ea typeface="Calibri"/>
                <a:cs typeface="Calibri"/>
                <a:sym typeface="Calibri"/>
              </a:rPr>
              <a:t>5</a:t>
            </a:r>
            <a:r>
              <a:rPr b="1" i="0" lang="es-CO" sz="1800" u="none" cap="none" strike="noStrike">
                <a:solidFill>
                  <a:srgbClr val="000000"/>
                </a:solidFill>
                <a:highlight>
                  <a:srgbClr val="FFFFFF"/>
                </a:highlight>
                <a:latin typeface="Calibri"/>
                <a:ea typeface="Calibri"/>
                <a:cs typeface="Calibri"/>
                <a:sym typeface="Calibri"/>
              </a:rPr>
              <a:t>-2 Estructura de Datos</a:t>
            </a:r>
            <a:endParaRPr b="0" i="0" sz="1800" u="none" cap="none" strike="noStrike">
              <a:solidFill>
                <a:srgbClr val="000000"/>
              </a:solidFill>
              <a:highlight>
                <a:srgbClr val="FFFFFF"/>
              </a:highlight>
              <a:latin typeface="Calibri"/>
              <a:ea typeface="Calibri"/>
              <a:cs typeface="Calibri"/>
              <a:sym typeface="Calibri"/>
            </a:endParaRPr>
          </a:p>
          <a:p>
            <a:pPr indent="-228600" lvl="0" marL="342900" marR="0" rtl="0" algn="just">
              <a:spcBef>
                <a:spcPts val="0"/>
              </a:spcBef>
              <a:spcAft>
                <a:spcPts val="0"/>
              </a:spcAft>
              <a:buClr>
                <a:schemeClr val="dk1"/>
              </a:buClr>
              <a:buSzPts val="1800"/>
              <a:buFont typeface="Calibri"/>
              <a:buNone/>
            </a:pPr>
            <a:r>
              <a:t/>
            </a:r>
            <a:endParaRPr b="0" i="0" sz="1800" u="none" cap="none" strike="noStrike">
              <a:solidFill>
                <a:srgbClr val="000000"/>
              </a:solidFill>
              <a:highlight>
                <a:srgbClr val="FFFFFF"/>
              </a:highlight>
              <a:latin typeface="Calibri"/>
              <a:ea typeface="Calibri"/>
              <a:cs typeface="Calibri"/>
              <a:sym typeface="Calibri"/>
            </a:endParaRPr>
          </a:p>
          <a:p>
            <a:pPr indent="-228600" lvl="0" marL="342900" marR="0" rtl="0" algn="just">
              <a:spcBef>
                <a:spcPts val="0"/>
              </a:spcBef>
              <a:spcAft>
                <a:spcPts val="0"/>
              </a:spcAft>
              <a:buClr>
                <a:schemeClr val="dk1"/>
              </a:buClr>
              <a:buSzPts val="1800"/>
              <a:buFont typeface="Calibri"/>
              <a:buNone/>
            </a:pPr>
            <a:r>
              <a:t/>
            </a:r>
            <a:endParaRPr b="0" i="0" sz="1800" u="none" cap="none" strike="noStrike">
              <a:solidFill>
                <a:srgbClr val="000000"/>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Tutorías</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Mentoring</a:t>
            </a:r>
            <a:endParaRPr b="1" i="0" sz="2000" u="none" cap="none" strike="noStrike">
              <a:solidFill>
                <a:schemeClr val="accent1"/>
              </a:solidFill>
              <a:latin typeface="Calibri"/>
              <a:ea typeface="Calibri"/>
              <a:cs typeface="Calibri"/>
              <a:sym typeface="Calibri"/>
            </a:endParaRPr>
          </a:p>
        </p:txBody>
      </p:sp>
      <p:graphicFrame>
        <p:nvGraphicFramePr>
          <p:cNvPr id="117" name="Google Shape;117;p7"/>
          <p:cNvGraphicFramePr/>
          <p:nvPr/>
        </p:nvGraphicFramePr>
        <p:xfrm>
          <a:off x="2683511" y="1114537"/>
          <a:ext cx="3000000" cy="3000000"/>
        </p:xfrm>
        <a:graphic>
          <a:graphicData uri="http://schemas.openxmlformats.org/drawingml/2006/table">
            <a:tbl>
              <a:tblPr bandRow="1" firstRow="1">
                <a:noFill/>
                <a:tableStyleId>{1E32682F-CB1A-4518-B2C7-3A406B01DAC7}</a:tableStyleId>
              </a:tblPr>
              <a:tblGrid>
                <a:gridCol w="2709675"/>
                <a:gridCol w="2709675"/>
              </a:tblGrid>
              <a:tr h="300625">
                <a:tc>
                  <a:txBody>
                    <a:bodyPr/>
                    <a:lstStyle/>
                    <a:p>
                      <a:pPr indent="0" lvl="0" marL="0" marR="0" rtl="0" algn="l">
                        <a:spcBef>
                          <a:spcPts val="0"/>
                        </a:spcBef>
                        <a:spcAft>
                          <a:spcPts val="0"/>
                        </a:spcAft>
                        <a:buNone/>
                      </a:pPr>
                      <a:r>
                        <a:rPr lang="es-CO" sz="2214"/>
                        <a:t>Tutoría</a:t>
                      </a:r>
                      <a:endParaRPr/>
                    </a:p>
                  </a:txBody>
                  <a:tcPr marT="45725" marB="45725" marR="91450" marL="91450"/>
                </a:tc>
                <a:tc>
                  <a:txBody>
                    <a:bodyPr/>
                    <a:lstStyle/>
                    <a:p>
                      <a:pPr indent="0" lvl="0" marL="0" marR="0" rtl="0" algn="l">
                        <a:spcBef>
                          <a:spcPts val="0"/>
                        </a:spcBef>
                        <a:spcAft>
                          <a:spcPts val="0"/>
                        </a:spcAft>
                        <a:buNone/>
                      </a:pPr>
                      <a:r>
                        <a:rPr lang="es-CO" sz="2214"/>
                        <a:t>Fecha Tutoría</a:t>
                      </a:r>
                      <a:endParaRPr/>
                    </a:p>
                  </a:txBody>
                  <a:tcPr marT="45725" marB="45725" marR="91450" marL="91450"/>
                </a:tc>
              </a:tr>
              <a:tr h="370850">
                <a:tc>
                  <a:txBody>
                    <a:bodyPr/>
                    <a:lstStyle/>
                    <a:p>
                      <a:pPr indent="0" lvl="0" marL="0" marR="0" rtl="0" algn="l">
                        <a:spcBef>
                          <a:spcPts val="0"/>
                        </a:spcBef>
                        <a:spcAft>
                          <a:spcPts val="0"/>
                        </a:spcAft>
                        <a:buNone/>
                      </a:pPr>
                      <a:r>
                        <a:rPr lang="es-CO" sz="2214"/>
                        <a:t>Parcial Primer Corte</a:t>
                      </a:r>
                      <a:endParaRPr/>
                    </a:p>
                  </a:txBody>
                  <a:tcPr marT="45725" marB="45725" marR="91450" marL="91450"/>
                </a:tc>
                <a:tc>
                  <a:txBody>
                    <a:bodyPr/>
                    <a:lstStyle/>
                    <a:p>
                      <a:pPr indent="0" lvl="0" marL="0" marR="0" rtl="0" algn="l">
                        <a:spcBef>
                          <a:spcPts val="0"/>
                        </a:spcBef>
                        <a:spcAft>
                          <a:spcPts val="0"/>
                        </a:spcAft>
                        <a:buNone/>
                      </a:pPr>
                      <a:r>
                        <a:rPr lang="es-CO" sz="2214"/>
                        <a:t>Primera</a:t>
                      </a:r>
                      <a:r>
                        <a:rPr lang="es-CO" sz="2214"/>
                        <a:t> Semana de Marzo – Virtual Grupal</a:t>
                      </a:r>
                      <a:endParaRPr/>
                    </a:p>
                  </a:txBody>
                  <a:tcPr marT="45725" marB="45725" marR="91450" marL="91450"/>
                </a:tc>
              </a:tr>
              <a:tr h="370850">
                <a:tc>
                  <a:txBody>
                    <a:bodyPr/>
                    <a:lstStyle/>
                    <a:p>
                      <a:pPr indent="0" lvl="0" marL="0" marR="0" rtl="0" algn="l">
                        <a:spcBef>
                          <a:spcPts val="0"/>
                        </a:spcBef>
                        <a:spcAft>
                          <a:spcPts val="0"/>
                        </a:spcAft>
                        <a:buNone/>
                      </a:pPr>
                      <a:r>
                        <a:rPr lang="es-CO" sz="2214"/>
                        <a:t>Parcial Segundo Corte</a:t>
                      </a:r>
                      <a:endParaRPr/>
                    </a:p>
                  </a:txBody>
                  <a:tcPr marT="45725" marB="45725" marR="91450" marL="91450"/>
                </a:tc>
                <a:tc>
                  <a:txBody>
                    <a:bodyPr/>
                    <a:lstStyle/>
                    <a:p>
                      <a:pPr indent="0" lvl="0" marL="0" marR="0" rtl="0" algn="l">
                        <a:spcBef>
                          <a:spcPts val="0"/>
                        </a:spcBef>
                        <a:spcAft>
                          <a:spcPts val="0"/>
                        </a:spcAft>
                        <a:buNone/>
                      </a:pPr>
                      <a:r>
                        <a:rPr lang="es-CO" sz="2214"/>
                        <a:t>Cuarta</a:t>
                      </a:r>
                      <a:r>
                        <a:rPr lang="es-CO" sz="2214"/>
                        <a:t> Semana de Abril – Virtual Grupal</a:t>
                      </a:r>
                      <a:endParaRPr/>
                    </a:p>
                  </a:txBody>
                  <a:tcPr marT="45725" marB="45725" marR="91450" marL="91450"/>
                </a:tc>
              </a:tr>
              <a:tr h="370850">
                <a:tc>
                  <a:txBody>
                    <a:bodyPr/>
                    <a:lstStyle/>
                    <a:p>
                      <a:pPr indent="0" lvl="0" marL="0" marR="0" rtl="0" algn="l">
                        <a:spcBef>
                          <a:spcPts val="0"/>
                        </a:spcBef>
                        <a:spcAft>
                          <a:spcPts val="0"/>
                        </a:spcAft>
                        <a:buNone/>
                      </a:pPr>
                      <a:r>
                        <a:rPr lang="es-CO" sz="2214"/>
                        <a:t>Parcial Tercer Corte</a:t>
                      </a:r>
                      <a:endParaRPr/>
                    </a:p>
                  </a:txBody>
                  <a:tcPr marT="45725" marB="45725" marR="91450" marL="91450"/>
                </a:tc>
                <a:tc>
                  <a:txBody>
                    <a:bodyPr/>
                    <a:lstStyle/>
                    <a:p>
                      <a:pPr indent="0" lvl="0" marL="0" marR="0" rtl="0" algn="l">
                        <a:spcBef>
                          <a:spcPts val="0"/>
                        </a:spcBef>
                        <a:spcAft>
                          <a:spcPts val="0"/>
                        </a:spcAft>
                        <a:buNone/>
                      </a:pPr>
                      <a:r>
                        <a:rPr lang="es-CO" sz="2214"/>
                        <a:t>Cuarta</a:t>
                      </a:r>
                      <a:r>
                        <a:rPr lang="es-CO" sz="2214"/>
                        <a:t> Semana de Mayo – Virtual Grupal</a:t>
                      </a:r>
                      <a:endParaRPr/>
                    </a:p>
                  </a:txBody>
                  <a:tcPr marT="45725" marB="45725" marR="91450" marL="91450"/>
                </a:tc>
              </a:tr>
            </a:tbl>
          </a:graphicData>
        </a:graphic>
      </p:graphicFrame>
      <p:sp>
        <p:nvSpPr>
          <p:cNvPr id="118" name="Google Shape;118;p7"/>
          <p:cNvSpPr txBox="1"/>
          <p:nvPr/>
        </p:nvSpPr>
        <p:spPr>
          <a:xfrm>
            <a:off x="1471462" y="4733654"/>
            <a:ext cx="9250800" cy="1200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CO" sz="2400" u="none" cap="none" strike="noStrike">
                <a:solidFill>
                  <a:srgbClr val="000000"/>
                </a:solidFill>
                <a:highlight>
                  <a:srgbClr val="FFFFFF"/>
                </a:highlight>
                <a:latin typeface="Calibri"/>
                <a:ea typeface="Calibri"/>
                <a:cs typeface="Calibri"/>
                <a:sym typeface="Calibri"/>
              </a:rPr>
              <a:t>En caso de requerir tutoría presencial individual o grupal, escribir al correo: </a:t>
            </a:r>
            <a:r>
              <a:rPr b="0" i="0" lang="es-CO" sz="2400" u="sng" cap="none" strike="noStrike">
                <a:solidFill>
                  <a:srgbClr val="000000"/>
                </a:solidFill>
                <a:highlight>
                  <a:srgbClr val="FFFFFF"/>
                </a:highlight>
                <a:latin typeface="Calibri"/>
                <a:ea typeface="Calibri"/>
                <a:cs typeface="Calibri"/>
                <a:sym typeface="Calibri"/>
                <a:hlinkClick r:id="rId3">
                  <a:extLst>
                    <a:ext uri="{A12FA001-AC4F-418D-AE19-62706E023703}">
                      <ahyp:hlinkClr val="tx"/>
                    </a:ext>
                  </a:extLst>
                </a:hlinkClick>
              </a:rPr>
              <a:t>jesus.gonzalez@corhuila.edu.co</a:t>
            </a:r>
            <a:r>
              <a:rPr b="0" i="0" lang="es-CO" sz="2400" u="none" cap="none" strike="noStrike">
                <a:solidFill>
                  <a:srgbClr val="000000"/>
                </a:solidFill>
                <a:highlight>
                  <a:srgbClr val="FFFFFF"/>
                </a:highlight>
                <a:latin typeface="Calibri"/>
                <a:ea typeface="Calibri"/>
                <a:cs typeface="Calibri"/>
                <a:sym typeface="Calibri"/>
              </a:rPr>
              <a:t> – Sin correo solicitando no se realizará la tutoría. Horario según acuerdo pedagógico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nvSpPr>
        <p:spPr>
          <a:xfrm>
            <a:off x="3229336" y="229868"/>
            <a:ext cx="4143737"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CO" sz="2400" u="none" cap="none" strike="noStrike">
                <a:solidFill>
                  <a:schemeClr val="dk1"/>
                </a:solidFill>
                <a:latin typeface="Calibri"/>
                <a:ea typeface="Calibri"/>
                <a:cs typeface="Calibri"/>
                <a:sym typeface="Calibri"/>
              </a:rPr>
              <a:t>Acerca del Profesor</a:t>
            </a:r>
            <a:endParaRPr/>
          </a:p>
          <a:p>
            <a:pPr indent="0" lvl="0" marL="0" marR="0" rtl="0" algn="ctr">
              <a:spcBef>
                <a:spcPts val="0"/>
              </a:spcBef>
              <a:spcAft>
                <a:spcPts val="0"/>
              </a:spcAft>
              <a:buNone/>
            </a:pPr>
            <a:r>
              <a:rPr b="1" i="0" lang="es-CO" sz="2000" u="none" cap="none" strike="noStrike">
                <a:solidFill>
                  <a:schemeClr val="accent1"/>
                </a:solidFill>
                <a:latin typeface="Calibri"/>
                <a:ea typeface="Calibri"/>
                <a:cs typeface="Calibri"/>
                <a:sym typeface="Calibri"/>
              </a:rPr>
              <a:t>About Professor</a:t>
            </a:r>
            <a:endParaRPr b="1" i="0" sz="2000" u="none" cap="none" strike="noStrike">
              <a:solidFill>
                <a:schemeClr val="accent1"/>
              </a:solidFill>
              <a:latin typeface="Calibri"/>
              <a:ea typeface="Calibri"/>
              <a:cs typeface="Calibri"/>
              <a:sym typeface="Calibri"/>
            </a:endParaRPr>
          </a:p>
        </p:txBody>
      </p:sp>
      <p:sp>
        <p:nvSpPr>
          <p:cNvPr id="124" name="Google Shape;124;p8"/>
          <p:cNvSpPr txBox="1"/>
          <p:nvPr/>
        </p:nvSpPr>
        <p:spPr>
          <a:xfrm>
            <a:off x="4464830" y="1825159"/>
            <a:ext cx="7558200" cy="255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2000" u="none" cap="none" strike="noStrike">
                <a:solidFill>
                  <a:schemeClr val="dk1"/>
                </a:solidFill>
                <a:latin typeface="Calibri"/>
                <a:ea typeface="Calibri"/>
                <a:cs typeface="Calibri"/>
                <a:sym typeface="Calibri"/>
              </a:rPr>
              <a:t>Desarrollador Full Stack con más de seis años de experiencia en Java, especializado en soluciones escalables con Spring Boot y js. Además, siete años de experiencia en la enseñanza y docencia de</a:t>
            </a:r>
            <a:endParaRPr/>
          </a:p>
          <a:p>
            <a:pPr indent="0" lvl="0" marL="0" marR="0" rtl="0" algn="l">
              <a:spcBef>
                <a:spcPts val="0"/>
              </a:spcBef>
              <a:spcAft>
                <a:spcPts val="0"/>
              </a:spcAft>
              <a:buNone/>
            </a:pPr>
            <a:r>
              <a:rPr lang="es-CO" sz="2000">
                <a:solidFill>
                  <a:schemeClr val="dk1"/>
                </a:solidFill>
                <a:latin typeface="Calibri"/>
                <a:ea typeface="Calibri"/>
                <a:cs typeface="Calibri"/>
                <a:sym typeface="Calibri"/>
              </a:rPr>
              <a:t>desarrollo de software, incluyendo liderazgo y trabajo en equipo.</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s-CO" sz="2000">
                <a:solidFill>
                  <a:schemeClr val="dk1"/>
                </a:solidFill>
                <a:latin typeface="Calibri"/>
                <a:ea typeface="Calibri"/>
                <a:cs typeface="Calibri"/>
                <a:sym typeface="Calibri"/>
              </a:rPr>
              <a:t>Titulado en Ingeniería de Sistemas y Magíster en Gerenciade Sistemas de Información y Proyectos Tecnológicos, con Especialización en Gestión y Seguridad de Bases de Datos. </a:t>
            </a:r>
            <a:endParaRPr/>
          </a:p>
        </p:txBody>
      </p:sp>
      <p:pic>
        <p:nvPicPr>
          <p:cNvPr descr="Un hombre parado de frente&#10;&#10;Descripción generada automáticamente con confianza media" id="125" name="Google Shape;125;p8"/>
          <p:cNvPicPr preferRelativeResize="0"/>
          <p:nvPr/>
        </p:nvPicPr>
        <p:blipFill rotWithShape="1">
          <a:blip r:embed="rId3">
            <a:alphaModFix/>
          </a:blip>
          <a:srcRect b="0" l="0" r="0" t="0"/>
          <a:stretch/>
        </p:blipFill>
        <p:spPr>
          <a:xfrm>
            <a:off x="1389920" y="1299892"/>
            <a:ext cx="2880328" cy="4431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2020-08-21T13:03:05Z</dcterms:created>
  <dc:creator>Katherine Bello</dc:creator>
</cp:coreProperties>
</file>